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1"/>
  </p:notesMasterIdLst>
  <p:handoutMasterIdLst>
    <p:handoutMasterId r:id="rId32"/>
  </p:handoutMasterIdLst>
  <p:sldIdLst>
    <p:sldId id="256" r:id="rId5"/>
    <p:sldId id="297" r:id="rId6"/>
    <p:sldId id="298" r:id="rId7"/>
    <p:sldId id="299" r:id="rId8"/>
    <p:sldId id="300" r:id="rId9"/>
    <p:sldId id="301" r:id="rId10"/>
    <p:sldId id="302" r:id="rId11"/>
    <p:sldId id="303" r:id="rId12"/>
    <p:sldId id="304" r:id="rId13"/>
    <p:sldId id="305" r:id="rId14"/>
    <p:sldId id="306" r:id="rId15"/>
    <p:sldId id="307" r:id="rId16"/>
    <p:sldId id="309" r:id="rId17"/>
    <p:sldId id="308" r:id="rId18"/>
    <p:sldId id="310" r:id="rId19"/>
    <p:sldId id="311" r:id="rId20"/>
    <p:sldId id="312" r:id="rId21"/>
    <p:sldId id="313" r:id="rId22"/>
    <p:sldId id="314" r:id="rId23"/>
    <p:sldId id="315" r:id="rId24"/>
    <p:sldId id="316" r:id="rId25"/>
    <p:sldId id="317" r:id="rId26"/>
    <p:sldId id="318" r:id="rId27"/>
    <p:sldId id="319" r:id="rId28"/>
    <p:sldId id="288" r:id="rId29"/>
    <p:sldId id="281"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Franklin Gothic Medium Cond" panose="020B0606030402020204" pitchFamily="34" charset="0"/>
      <p:regular r:id="rId41"/>
    </p:embeddedFont>
    <p:embeddedFont>
      <p:font typeface="Georgia" panose="02040502050405020303" pitchFamily="18" charset="0"/>
      <p:regular r:id="rId42"/>
      <p:bold r:id="rId43"/>
      <p:italic r:id="rId44"/>
      <p:boldItalic r:id="rId45"/>
    </p:embeddedFont>
    <p:embeddedFont>
      <p:font typeface="Narkisim" panose="020E0502050101010101" pitchFamily="34" charset="-79"/>
      <p:regular r:id="rId46"/>
    </p:embeddedFont>
  </p:embeddedFontLst>
  <p:defaultTextStyle>
    <a:defPPr>
      <a:defRPr lang="en-US"/>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6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2C90E-C4FB-4EEE-B583-C37270CAF965}" v="293" dt="2021-08-25T18:56:27.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98" autoAdjust="0"/>
  </p:normalViewPr>
  <p:slideViewPr>
    <p:cSldViewPr>
      <p:cViewPr varScale="1">
        <p:scale>
          <a:sx n="92" d="100"/>
          <a:sy n="92" d="100"/>
        </p:scale>
        <p:origin x="105" y="33"/>
      </p:cViewPr>
      <p:guideLst>
        <p:guide orient="horz" pos="2160"/>
        <p:guide pos="2880"/>
      </p:guideLst>
    </p:cSldViewPr>
  </p:slideViewPr>
  <p:outlineViewPr>
    <p:cViewPr>
      <p:scale>
        <a:sx n="33" d="100"/>
        <a:sy n="33" d="100"/>
      </p:scale>
      <p:origin x="0" y="1222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554"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Enoch" userId="3de1a95c-95af-4f90-a3cd-ab8c14ac030b" providerId="ADAL" clId="{4282C90E-C4FB-4EEE-B583-C37270CAF965}"/>
    <pc:docChg chg="undo custSel addSld delSld modSld sldOrd">
      <pc:chgData name="Ed Enoch" userId="3de1a95c-95af-4f90-a3cd-ab8c14ac030b" providerId="ADAL" clId="{4282C90E-C4FB-4EEE-B583-C37270CAF965}" dt="2021-09-20T01:38:00.246" v="8454" actId="6549"/>
      <pc:docMkLst>
        <pc:docMk/>
      </pc:docMkLst>
      <pc:sldChg chg="modSp mod">
        <pc:chgData name="Ed Enoch" userId="3de1a95c-95af-4f90-a3cd-ab8c14ac030b" providerId="ADAL" clId="{4282C90E-C4FB-4EEE-B583-C37270CAF965}" dt="2021-09-20T01:38:00.246" v="8454" actId="6549"/>
        <pc:sldMkLst>
          <pc:docMk/>
          <pc:sldMk cId="0" sldId="256"/>
        </pc:sldMkLst>
        <pc:spChg chg="mod">
          <ac:chgData name="Ed Enoch" userId="3de1a95c-95af-4f90-a3cd-ab8c14ac030b" providerId="ADAL" clId="{4282C90E-C4FB-4EEE-B583-C37270CAF965}" dt="2021-09-20T01:38:00.246" v="8454" actId="6549"/>
          <ac:spMkLst>
            <pc:docMk/>
            <pc:sldMk cId="0" sldId="256"/>
            <ac:spMk id="4" creationId="{00000000-0000-0000-0000-000000000000}"/>
          </ac:spMkLst>
        </pc:spChg>
      </pc:sldChg>
      <pc:sldChg chg="del">
        <pc:chgData name="Ed Enoch" userId="3de1a95c-95af-4f90-a3cd-ab8c14ac030b" providerId="ADAL" clId="{4282C90E-C4FB-4EEE-B583-C37270CAF965}" dt="2021-08-25T18:54:23.846" v="8146" actId="2696"/>
        <pc:sldMkLst>
          <pc:docMk/>
          <pc:sldMk cId="0" sldId="257"/>
        </pc:sldMkLst>
      </pc:sldChg>
      <pc:sldChg chg="modSp modAnim">
        <pc:chgData name="Ed Enoch" userId="3de1a95c-95af-4f90-a3cd-ab8c14ac030b" providerId="ADAL" clId="{4282C90E-C4FB-4EEE-B583-C37270CAF965}" dt="2021-08-25T18:56:27.517" v="8439" actId="20577"/>
        <pc:sldMkLst>
          <pc:docMk/>
          <pc:sldMk cId="0" sldId="288"/>
        </pc:sldMkLst>
        <pc:spChg chg="mod">
          <ac:chgData name="Ed Enoch" userId="3de1a95c-95af-4f90-a3cd-ab8c14ac030b" providerId="ADAL" clId="{4282C90E-C4FB-4EEE-B583-C37270CAF965}" dt="2021-08-25T18:56:27.517" v="8439" actId="20577"/>
          <ac:spMkLst>
            <pc:docMk/>
            <pc:sldMk cId="0" sldId="288"/>
            <ac:spMk id="2" creationId="{00000000-0000-0000-0000-000000000000}"/>
          </ac:spMkLst>
        </pc:spChg>
      </pc:sldChg>
      <pc:sldChg chg="del">
        <pc:chgData name="Ed Enoch" userId="3de1a95c-95af-4f90-a3cd-ab8c14ac030b" providerId="ADAL" clId="{4282C90E-C4FB-4EEE-B583-C37270CAF965}" dt="2021-08-22T18:26:35.421" v="1526" actId="47"/>
        <pc:sldMkLst>
          <pc:docMk/>
          <pc:sldMk cId="3541931975" sldId="289"/>
        </pc:sldMkLst>
      </pc:sldChg>
      <pc:sldChg chg="del">
        <pc:chgData name="Ed Enoch" userId="3de1a95c-95af-4f90-a3cd-ab8c14ac030b" providerId="ADAL" clId="{4282C90E-C4FB-4EEE-B583-C37270CAF965}" dt="2021-08-22T18:26:29.296" v="1525" actId="47"/>
        <pc:sldMkLst>
          <pc:docMk/>
          <pc:sldMk cId="4192490654" sldId="290"/>
        </pc:sldMkLst>
      </pc:sldChg>
      <pc:sldChg chg="del">
        <pc:chgData name="Ed Enoch" userId="3de1a95c-95af-4f90-a3cd-ab8c14ac030b" providerId="ADAL" clId="{4282C90E-C4FB-4EEE-B583-C37270CAF965}" dt="2021-08-22T18:26:43.160" v="1527" actId="47"/>
        <pc:sldMkLst>
          <pc:docMk/>
          <pc:sldMk cId="2024934605" sldId="291"/>
        </pc:sldMkLst>
      </pc:sldChg>
      <pc:sldChg chg="del">
        <pc:chgData name="Ed Enoch" userId="3de1a95c-95af-4f90-a3cd-ab8c14ac030b" providerId="ADAL" clId="{4282C90E-C4FB-4EEE-B583-C37270CAF965}" dt="2021-08-22T18:26:51.286" v="1528" actId="47"/>
        <pc:sldMkLst>
          <pc:docMk/>
          <pc:sldMk cId="2771140811" sldId="292"/>
        </pc:sldMkLst>
      </pc:sldChg>
      <pc:sldChg chg="del">
        <pc:chgData name="Ed Enoch" userId="3de1a95c-95af-4f90-a3cd-ab8c14ac030b" providerId="ADAL" clId="{4282C90E-C4FB-4EEE-B583-C37270CAF965}" dt="2021-08-22T18:26:53.874" v="1529" actId="47"/>
        <pc:sldMkLst>
          <pc:docMk/>
          <pc:sldMk cId="4174076575" sldId="293"/>
        </pc:sldMkLst>
      </pc:sldChg>
      <pc:sldChg chg="del">
        <pc:chgData name="Ed Enoch" userId="3de1a95c-95af-4f90-a3cd-ab8c14ac030b" providerId="ADAL" clId="{4282C90E-C4FB-4EEE-B583-C37270CAF965}" dt="2021-08-22T18:26:55.603" v="1530" actId="47"/>
        <pc:sldMkLst>
          <pc:docMk/>
          <pc:sldMk cId="1542936186" sldId="294"/>
        </pc:sldMkLst>
      </pc:sldChg>
      <pc:sldChg chg="del">
        <pc:chgData name="Ed Enoch" userId="3de1a95c-95af-4f90-a3cd-ab8c14ac030b" providerId="ADAL" clId="{4282C90E-C4FB-4EEE-B583-C37270CAF965}" dt="2021-08-22T18:27:01.526" v="1532" actId="47"/>
        <pc:sldMkLst>
          <pc:docMk/>
          <pc:sldMk cId="361279612" sldId="295"/>
        </pc:sldMkLst>
      </pc:sldChg>
      <pc:sldChg chg="del">
        <pc:chgData name="Ed Enoch" userId="3de1a95c-95af-4f90-a3cd-ab8c14ac030b" providerId="ADAL" clId="{4282C90E-C4FB-4EEE-B583-C37270CAF965}" dt="2021-08-22T18:26:59.154" v="1531" actId="47"/>
        <pc:sldMkLst>
          <pc:docMk/>
          <pc:sldMk cId="2292236160" sldId="296"/>
        </pc:sldMkLst>
      </pc:sldChg>
      <pc:sldChg chg="modSp mod">
        <pc:chgData name="Ed Enoch" userId="3de1a95c-95af-4f90-a3cd-ab8c14ac030b" providerId="ADAL" clId="{4282C90E-C4FB-4EEE-B583-C37270CAF965}" dt="2021-08-22T17:55:22.828" v="151" actId="20577"/>
        <pc:sldMkLst>
          <pc:docMk/>
          <pc:sldMk cId="2902602950" sldId="297"/>
        </pc:sldMkLst>
        <pc:spChg chg="mod">
          <ac:chgData name="Ed Enoch" userId="3de1a95c-95af-4f90-a3cd-ab8c14ac030b" providerId="ADAL" clId="{4282C90E-C4FB-4EEE-B583-C37270CAF965}" dt="2021-08-22T17:55:22.828" v="151" actId="20577"/>
          <ac:spMkLst>
            <pc:docMk/>
            <pc:sldMk cId="2902602950" sldId="297"/>
            <ac:spMk id="2" creationId="{D8F2F722-58ED-48FC-93C3-305E834BE82E}"/>
          </ac:spMkLst>
        </pc:spChg>
      </pc:sldChg>
      <pc:sldChg chg="modSp mod">
        <pc:chgData name="Ed Enoch" userId="3de1a95c-95af-4f90-a3cd-ab8c14ac030b" providerId="ADAL" clId="{4282C90E-C4FB-4EEE-B583-C37270CAF965}" dt="2021-08-22T18:04:08.119" v="603" actId="20577"/>
        <pc:sldMkLst>
          <pc:docMk/>
          <pc:sldMk cId="1943349831" sldId="298"/>
        </pc:sldMkLst>
        <pc:spChg chg="mod">
          <ac:chgData name="Ed Enoch" userId="3de1a95c-95af-4f90-a3cd-ab8c14ac030b" providerId="ADAL" clId="{4282C90E-C4FB-4EEE-B583-C37270CAF965}" dt="2021-08-22T18:04:08.119" v="603" actId="20577"/>
          <ac:spMkLst>
            <pc:docMk/>
            <pc:sldMk cId="1943349831" sldId="298"/>
            <ac:spMk id="2" creationId="{F59E61CB-4DE4-44B0-AF27-E67725ACCD16}"/>
          </ac:spMkLst>
        </pc:spChg>
        <pc:spChg chg="mod">
          <ac:chgData name="Ed Enoch" userId="3de1a95c-95af-4f90-a3cd-ab8c14ac030b" providerId="ADAL" clId="{4282C90E-C4FB-4EEE-B583-C37270CAF965}" dt="2021-08-22T17:56:55.687" v="187" actId="20577"/>
          <ac:spMkLst>
            <pc:docMk/>
            <pc:sldMk cId="1943349831" sldId="298"/>
            <ac:spMk id="3" creationId="{3A3EB90E-3683-463A-A1ED-3C44B52CB377}"/>
          </ac:spMkLst>
        </pc:spChg>
      </pc:sldChg>
      <pc:sldChg chg="del">
        <pc:chgData name="Ed Enoch" userId="3de1a95c-95af-4f90-a3cd-ab8c14ac030b" providerId="ADAL" clId="{4282C90E-C4FB-4EEE-B583-C37270CAF965}" dt="2021-08-22T17:57:52.687" v="189" actId="2696"/>
        <pc:sldMkLst>
          <pc:docMk/>
          <pc:sldMk cId="596146387" sldId="299"/>
        </pc:sldMkLst>
      </pc:sldChg>
      <pc:sldChg chg="modSp new mod">
        <pc:chgData name="Ed Enoch" userId="3de1a95c-95af-4f90-a3cd-ab8c14ac030b" providerId="ADAL" clId="{4282C90E-C4FB-4EEE-B583-C37270CAF965}" dt="2021-08-22T18:12:11.551" v="907" actId="20577"/>
        <pc:sldMkLst>
          <pc:docMk/>
          <pc:sldMk cId="2801636968" sldId="299"/>
        </pc:sldMkLst>
        <pc:spChg chg="mod">
          <ac:chgData name="Ed Enoch" userId="3de1a95c-95af-4f90-a3cd-ab8c14ac030b" providerId="ADAL" clId="{4282C90E-C4FB-4EEE-B583-C37270CAF965}" dt="2021-08-22T18:12:11.551" v="907" actId="20577"/>
          <ac:spMkLst>
            <pc:docMk/>
            <pc:sldMk cId="2801636968" sldId="299"/>
            <ac:spMk id="2" creationId="{0942A775-E37C-4F9C-BBE8-244A24DF3B68}"/>
          </ac:spMkLst>
        </pc:spChg>
        <pc:spChg chg="mod">
          <ac:chgData name="Ed Enoch" userId="3de1a95c-95af-4f90-a3cd-ab8c14ac030b" providerId="ADAL" clId="{4282C90E-C4FB-4EEE-B583-C37270CAF965}" dt="2021-08-22T18:04:43.635" v="616" actId="20577"/>
          <ac:spMkLst>
            <pc:docMk/>
            <pc:sldMk cId="2801636968" sldId="299"/>
            <ac:spMk id="3" creationId="{BF327396-6CEB-4EFB-A57E-CAA4312C986F}"/>
          </ac:spMkLst>
        </pc:spChg>
      </pc:sldChg>
      <pc:sldChg chg="del">
        <pc:chgData name="Ed Enoch" userId="3de1a95c-95af-4f90-a3cd-ab8c14ac030b" providerId="ADAL" clId="{4282C90E-C4FB-4EEE-B583-C37270CAF965}" dt="2021-08-22T17:58:11.941" v="193" actId="2696"/>
        <pc:sldMkLst>
          <pc:docMk/>
          <pc:sldMk cId="254847948" sldId="300"/>
        </pc:sldMkLst>
      </pc:sldChg>
      <pc:sldChg chg="modSp add mod">
        <pc:chgData name="Ed Enoch" userId="3de1a95c-95af-4f90-a3cd-ab8c14ac030b" providerId="ADAL" clId="{4282C90E-C4FB-4EEE-B583-C37270CAF965}" dt="2021-08-22T18:16:29.857" v="1245" actId="20577"/>
        <pc:sldMkLst>
          <pc:docMk/>
          <pc:sldMk cId="315882345" sldId="300"/>
        </pc:sldMkLst>
        <pc:spChg chg="mod">
          <ac:chgData name="Ed Enoch" userId="3de1a95c-95af-4f90-a3cd-ab8c14ac030b" providerId="ADAL" clId="{4282C90E-C4FB-4EEE-B583-C37270CAF965}" dt="2021-08-22T18:16:29.857" v="1245" actId="20577"/>
          <ac:spMkLst>
            <pc:docMk/>
            <pc:sldMk cId="315882345" sldId="300"/>
            <ac:spMk id="2" creationId="{0942A775-E37C-4F9C-BBE8-244A24DF3B68}"/>
          </ac:spMkLst>
        </pc:spChg>
      </pc:sldChg>
      <pc:sldChg chg="modSp add mod">
        <pc:chgData name="Ed Enoch" userId="3de1a95c-95af-4f90-a3cd-ab8c14ac030b" providerId="ADAL" clId="{4282C90E-C4FB-4EEE-B583-C37270CAF965}" dt="2021-08-22T18:25:20.497" v="1524" actId="313"/>
        <pc:sldMkLst>
          <pc:docMk/>
          <pc:sldMk cId="3061449421" sldId="301"/>
        </pc:sldMkLst>
        <pc:spChg chg="mod">
          <ac:chgData name="Ed Enoch" userId="3de1a95c-95af-4f90-a3cd-ab8c14ac030b" providerId="ADAL" clId="{4282C90E-C4FB-4EEE-B583-C37270CAF965}" dt="2021-08-22T18:25:20.497" v="1524" actId="313"/>
          <ac:spMkLst>
            <pc:docMk/>
            <pc:sldMk cId="3061449421" sldId="301"/>
            <ac:spMk id="2" creationId="{0942A775-E37C-4F9C-BBE8-244A24DF3B68}"/>
          </ac:spMkLst>
        </pc:spChg>
      </pc:sldChg>
      <pc:sldChg chg="modSp new mod">
        <pc:chgData name="Ed Enoch" userId="3de1a95c-95af-4f90-a3cd-ab8c14ac030b" providerId="ADAL" clId="{4282C90E-C4FB-4EEE-B583-C37270CAF965}" dt="2021-08-25T18:40:12.914" v="8125" actId="20577"/>
        <pc:sldMkLst>
          <pc:docMk/>
          <pc:sldMk cId="416193260" sldId="302"/>
        </pc:sldMkLst>
        <pc:spChg chg="mod">
          <ac:chgData name="Ed Enoch" userId="3de1a95c-95af-4f90-a3cd-ab8c14ac030b" providerId="ADAL" clId="{4282C90E-C4FB-4EEE-B583-C37270CAF965}" dt="2021-08-25T18:40:12.914" v="8125" actId="20577"/>
          <ac:spMkLst>
            <pc:docMk/>
            <pc:sldMk cId="416193260" sldId="302"/>
            <ac:spMk id="2" creationId="{C57ECC10-8113-4EF6-AF3C-2E2D796D4209}"/>
          </ac:spMkLst>
        </pc:spChg>
        <pc:spChg chg="mod">
          <ac:chgData name="Ed Enoch" userId="3de1a95c-95af-4f90-a3cd-ab8c14ac030b" providerId="ADAL" clId="{4282C90E-C4FB-4EEE-B583-C37270CAF965}" dt="2021-08-22T18:27:42.055" v="1567" actId="20577"/>
          <ac:spMkLst>
            <pc:docMk/>
            <pc:sldMk cId="416193260" sldId="302"/>
            <ac:spMk id="3" creationId="{675352CB-AC43-4FB6-ADC5-2C7DF76967A2}"/>
          </ac:spMkLst>
        </pc:spChg>
      </pc:sldChg>
      <pc:sldChg chg="del">
        <pc:chgData name="Ed Enoch" userId="3de1a95c-95af-4f90-a3cd-ab8c14ac030b" providerId="ADAL" clId="{4282C90E-C4FB-4EEE-B583-C37270CAF965}" dt="2021-08-22T17:57:56.846" v="190" actId="2696"/>
        <pc:sldMkLst>
          <pc:docMk/>
          <pc:sldMk cId="4139590728" sldId="302"/>
        </pc:sldMkLst>
      </pc:sldChg>
      <pc:sldChg chg="del">
        <pc:chgData name="Ed Enoch" userId="3de1a95c-95af-4f90-a3cd-ab8c14ac030b" providerId="ADAL" clId="{4282C90E-C4FB-4EEE-B583-C37270CAF965}" dt="2021-08-22T17:58:01.149" v="191" actId="2696"/>
        <pc:sldMkLst>
          <pc:docMk/>
          <pc:sldMk cId="2467281326" sldId="303"/>
        </pc:sldMkLst>
      </pc:sldChg>
      <pc:sldChg chg="modSp add mod">
        <pc:chgData name="Ed Enoch" userId="3de1a95c-95af-4f90-a3cd-ab8c14ac030b" providerId="ADAL" clId="{4282C90E-C4FB-4EEE-B583-C37270CAF965}" dt="2021-08-25T18:41:20.271" v="8142" actId="20577"/>
        <pc:sldMkLst>
          <pc:docMk/>
          <pc:sldMk cId="3940546786" sldId="303"/>
        </pc:sldMkLst>
        <pc:spChg chg="mod">
          <ac:chgData name="Ed Enoch" userId="3de1a95c-95af-4f90-a3cd-ab8c14ac030b" providerId="ADAL" clId="{4282C90E-C4FB-4EEE-B583-C37270CAF965}" dt="2021-08-25T18:41:20.271" v="8142" actId="20577"/>
          <ac:spMkLst>
            <pc:docMk/>
            <pc:sldMk cId="3940546786" sldId="303"/>
            <ac:spMk id="2" creationId="{C57ECC10-8113-4EF6-AF3C-2E2D796D4209}"/>
          </ac:spMkLst>
        </pc:spChg>
      </pc:sldChg>
      <pc:sldChg chg="del">
        <pc:chgData name="Ed Enoch" userId="3de1a95c-95af-4f90-a3cd-ab8c14ac030b" providerId="ADAL" clId="{4282C90E-C4FB-4EEE-B583-C37270CAF965}" dt="2021-08-22T17:58:07.214" v="192" actId="2696"/>
        <pc:sldMkLst>
          <pc:docMk/>
          <pc:sldMk cId="2712023489" sldId="304"/>
        </pc:sldMkLst>
      </pc:sldChg>
      <pc:sldChg chg="modSp add mod">
        <pc:chgData name="Ed Enoch" userId="3de1a95c-95af-4f90-a3cd-ab8c14ac030b" providerId="ADAL" clId="{4282C90E-C4FB-4EEE-B583-C37270CAF965}" dt="2021-08-25T18:41:52.867" v="8143" actId="20577"/>
        <pc:sldMkLst>
          <pc:docMk/>
          <pc:sldMk cId="3918167744" sldId="304"/>
        </pc:sldMkLst>
        <pc:spChg chg="mod">
          <ac:chgData name="Ed Enoch" userId="3de1a95c-95af-4f90-a3cd-ab8c14ac030b" providerId="ADAL" clId="{4282C90E-C4FB-4EEE-B583-C37270CAF965}" dt="2021-08-25T18:41:52.867" v="8143" actId="20577"/>
          <ac:spMkLst>
            <pc:docMk/>
            <pc:sldMk cId="3918167744" sldId="304"/>
            <ac:spMk id="2" creationId="{C57ECC10-8113-4EF6-AF3C-2E2D796D4209}"/>
          </ac:spMkLst>
        </pc:spChg>
      </pc:sldChg>
      <pc:sldChg chg="modSp add mod">
        <pc:chgData name="Ed Enoch" userId="3de1a95c-95af-4f90-a3cd-ab8c14ac030b" providerId="ADAL" clId="{4282C90E-C4FB-4EEE-B583-C37270CAF965}" dt="2021-08-22T18:52:55.150" v="3209" actId="255"/>
        <pc:sldMkLst>
          <pc:docMk/>
          <pc:sldMk cId="404205004" sldId="305"/>
        </pc:sldMkLst>
        <pc:spChg chg="mod">
          <ac:chgData name="Ed Enoch" userId="3de1a95c-95af-4f90-a3cd-ab8c14ac030b" providerId="ADAL" clId="{4282C90E-C4FB-4EEE-B583-C37270CAF965}" dt="2021-08-22T18:52:55.150" v="3209" actId="255"/>
          <ac:spMkLst>
            <pc:docMk/>
            <pc:sldMk cId="404205004" sldId="305"/>
            <ac:spMk id="2" creationId="{C57ECC10-8113-4EF6-AF3C-2E2D796D4209}"/>
          </ac:spMkLst>
        </pc:spChg>
      </pc:sldChg>
      <pc:sldChg chg="modSp add mod">
        <pc:chgData name="Ed Enoch" userId="3de1a95c-95af-4f90-a3cd-ab8c14ac030b" providerId="ADAL" clId="{4282C90E-C4FB-4EEE-B583-C37270CAF965}" dt="2021-08-25T18:42:52.771" v="8145" actId="20577"/>
        <pc:sldMkLst>
          <pc:docMk/>
          <pc:sldMk cId="418745800" sldId="306"/>
        </pc:sldMkLst>
        <pc:spChg chg="mod">
          <ac:chgData name="Ed Enoch" userId="3de1a95c-95af-4f90-a3cd-ab8c14ac030b" providerId="ADAL" clId="{4282C90E-C4FB-4EEE-B583-C37270CAF965}" dt="2021-08-25T18:42:52.771" v="8145" actId="20577"/>
          <ac:spMkLst>
            <pc:docMk/>
            <pc:sldMk cId="418745800" sldId="306"/>
            <ac:spMk id="2" creationId="{C57ECC10-8113-4EF6-AF3C-2E2D796D4209}"/>
          </ac:spMkLst>
        </pc:spChg>
      </pc:sldChg>
      <pc:sldChg chg="modSp add mod">
        <pc:chgData name="Ed Enoch" userId="3de1a95c-95af-4f90-a3cd-ab8c14ac030b" providerId="ADAL" clId="{4282C90E-C4FB-4EEE-B583-C37270CAF965}" dt="2021-08-22T19:12:14.106" v="4079" actId="255"/>
        <pc:sldMkLst>
          <pc:docMk/>
          <pc:sldMk cId="2556797853" sldId="307"/>
        </pc:sldMkLst>
        <pc:spChg chg="mod">
          <ac:chgData name="Ed Enoch" userId="3de1a95c-95af-4f90-a3cd-ab8c14ac030b" providerId="ADAL" clId="{4282C90E-C4FB-4EEE-B583-C37270CAF965}" dt="2021-08-22T19:12:14.106" v="4079" actId="255"/>
          <ac:spMkLst>
            <pc:docMk/>
            <pc:sldMk cId="2556797853" sldId="307"/>
            <ac:spMk id="2" creationId="{C57ECC10-8113-4EF6-AF3C-2E2D796D4209}"/>
          </ac:spMkLst>
        </pc:spChg>
      </pc:sldChg>
      <pc:sldChg chg="modSp add mod">
        <pc:chgData name="Ed Enoch" userId="3de1a95c-95af-4f90-a3cd-ab8c14ac030b" providerId="ADAL" clId="{4282C90E-C4FB-4EEE-B583-C37270CAF965}" dt="2021-08-22T19:56:50.260" v="6556" actId="313"/>
        <pc:sldMkLst>
          <pc:docMk/>
          <pc:sldMk cId="1420005474" sldId="308"/>
        </pc:sldMkLst>
        <pc:spChg chg="mod">
          <ac:chgData name="Ed Enoch" userId="3de1a95c-95af-4f90-a3cd-ab8c14ac030b" providerId="ADAL" clId="{4282C90E-C4FB-4EEE-B583-C37270CAF965}" dt="2021-08-22T19:56:50.260" v="6556" actId="313"/>
          <ac:spMkLst>
            <pc:docMk/>
            <pc:sldMk cId="1420005474" sldId="308"/>
            <ac:spMk id="2" creationId="{C57ECC10-8113-4EF6-AF3C-2E2D796D4209}"/>
          </ac:spMkLst>
        </pc:spChg>
      </pc:sldChg>
      <pc:sldChg chg="modSp add mod ord">
        <pc:chgData name="Ed Enoch" userId="3de1a95c-95af-4f90-a3cd-ab8c14ac030b" providerId="ADAL" clId="{4282C90E-C4FB-4EEE-B583-C37270CAF965}" dt="2021-08-22T19:25:56.153" v="4669"/>
        <pc:sldMkLst>
          <pc:docMk/>
          <pc:sldMk cId="2430564246" sldId="309"/>
        </pc:sldMkLst>
        <pc:spChg chg="mod">
          <ac:chgData name="Ed Enoch" userId="3de1a95c-95af-4f90-a3cd-ab8c14ac030b" providerId="ADAL" clId="{4282C90E-C4FB-4EEE-B583-C37270CAF965}" dt="2021-08-22T19:15:02.442" v="4264" actId="20577"/>
          <ac:spMkLst>
            <pc:docMk/>
            <pc:sldMk cId="2430564246" sldId="309"/>
            <ac:spMk id="2" creationId="{C57ECC10-8113-4EF6-AF3C-2E2D796D4209}"/>
          </ac:spMkLst>
        </pc:spChg>
      </pc:sldChg>
      <pc:sldChg chg="modSp add mod">
        <pc:chgData name="Ed Enoch" userId="3de1a95c-95af-4f90-a3cd-ab8c14ac030b" providerId="ADAL" clId="{4282C90E-C4FB-4EEE-B583-C37270CAF965}" dt="2021-08-22T19:32:13.394" v="5093" actId="20577"/>
        <pc:sldMkLst>
          <pc:docMk/>
          <pc:sldMk cId="4019012513" sldId="310"/>
        </pc:sldMkLst>
        <pc:spChg chg="mod">
          <ac:chgData name="Ed Enoch" userId="3de1a95c-95af-4f90-a3cd-ab8c14ac030b" providerId="ADAL" clId="{4282C90E-C4FB-4EEE-B583-C37270CAF965}" dt="2021-08-22T19:32:13.394" v="5093" actId="20577"/>
          <ac:spMkLst>
            <pc:docMk/>
            <pc:sldMk cId="4019012513" sldId="310"/>
            <ac:spMk id="2" creationId="{C57ECC10-8113-4EF6-AF3C-2E2D796D4209}"/>
          </ac:spMkLst>
        </pc:spChg>
      </pc:sldChg>
      <pc:sldChg chg="modSp add mod">
        <pc:chgData name="Ed Enoch" userId="3de1a95c-95af-4f90-a3cd-ab8c14ac030b" providerId="ADAL" clId="{4282C90E-C4FB-4EEE-B583-C37270CAF965}" dt="2021-08-22T19:35:21.239" v="5282" actId="20577"/>
        <pc:sldMkLst>
          <pc:docMk/>
          <pc:sldMk cId="915910230" sldId="311"/>
        </pc:sldMkLst>
        <pc:spChg chg="mod">
          <ac:chgData name="Ed Enoch" userId="3de1a95c-95af-4f90-a3cd-ab8c14ac030b" providerId="ADAL" clId="{4282C90E-C4FB-4EEE-B583-C37270CAF965}" dt="2021-08-22T19:35:21.239" v="5282" actId="20577"/>
          <ac:spMkLst>
            <pc:docMk/>
            <pc:sldMk cId="915910230" sldId="311"/>
            <ac:spMk id="2" creationId="{C57ECC10-8113-4EF6-AF3C-2E2D796D4209}"/>
          </ac:spMkLst>
        </pc:spChg>
      </pc:sldChg>
      <pc:sldChg chg="modSp add mod">
        <pc:chgData name="Ed Enoch" userId="3de1a95c-95af-4f90-a3cd-ab8c14ac030b" providerId="ADAL" clId="{4282C90E-C4FB-4EEE-B583-C37270CAF965}" dt="2021-08-22T19:42:57.516" v="5731" actId="313"/>
        <pc:sldMkLst>
          <pc:docMk/>
          <pc:sldMk cId="1582444728" sldId="312"/>
        </pc:sldMkLst>
        <pc:spChg chg="mod">
          <ac:chgData name="Ed Enoch" userId="3de1a95c-95af-4f90-a3cd-ab8c14ac030b" providerId="ADAL" clId="{4282C90E-C4FB-4EEE-B583-C37270CAF965}" dt="2021-08-22T19:42:57.516" v="5731" actId="313"/>
          <ac:spMkLst>
            <pc:docMk/>
            <pc:sldMk cId="1582444728" sldId="312"/>
            <ac:spMk id="2" creationId="{C57ECC10-8113-4EF6-AF3C-2E2D796D4209}"/>
          </ac:spMkLst>
        </pc:spChg>
      </pc:sldChg>
      <pc:sldChg chg="modSp add mod">
        <pc:chgData name="Ed Enoch" userId="3de1a95c-95af-4f90-a3cd-ab8c14ac030b" providerId="ADAL" clId="{4282C90E-C4FB-4EEE-B583-C37270CAF965}" dt="2021-08-22T19:48:30.673" v="6095" actId="20577"/>
        <pc:sldMkLst>
          <pc:docMk/>
          <pc:sldMk cId="1377454988" sldId="313"/>
        </pc:sldMkLst>
        <pc:spChg chg="mod">
          <ac:chgData name="Ed Enoch" userId="3de1a95c-95af-4f90-a3cd-ab8c14ac030b" providerId="ADAL" clId="{4282C90E-C4FB-4EEE-B583-C37270CAF965}" dt="2021-08-22T19:48:30.673" v="6095" actId="20577"/>
          <ac:spMkLst>
            <pc:docMk/>
            <pc:sldMk cId="1377454988" sldId="313"/>
            <ac:spMk id="2" creationId="{C57ECC10-8113-4EF6-AF3C-2E2D796D4209}"/>
          </ac:spMkLst>
        </pc:spChg>
      </pc:sldChg>
      <pc:sldChg chg="modSp add mod">
        <pc:chgData name="Ed Enoch" userId="3de1a95c-95af-4f90-a3cd-ab8c14ac030b" providerId="ADAL" clId="{4282C90E-C4FB-4EEE-B583-C37270CAF965}" dt="2021-08-22T19:55:28.026" v="6520" actId="255"/>
        <pc:sldMkLst>
          <pc:docMk/>
          <pc:sldMk cId="34085534" sldId="314"/>
        </pc:sldMkLst>
        <pc:spChg chg="mod">
          <ac:chgData name="Ed Enoch" userId="3de1a95c-95af-4f90-a3cd-ab8c14ac030b" providerId="ADAL" clId="{4282C90E-C4FB-4EEE-B583-C37270CAF965}" dt="2021-08-22T19:55:28.026" v="6520" actId="255"/>
          <ac:spMkLst>
            <pc:docMk/>
            <pc:sldMk cId="34085534" sldId="314"/>
            <ac:spMk id="2" creationId="{C57ECC10-8113-4EF6-AF3C-2E2D796D4209}"/>
          </ac:spMkLst>
        </pc:spChg>
      </pc:sldChg>
      <pc:sldChg chg="modSp add mod">
        <pc:chgData name="Ed Enoch" userId="3de1a95c-95af-4f90-a3cd-ab8c14ac030b" providerId="ADAL" clId="{4282C90E-C4FB-4EEE-B583-C37270CAF965}" dt="2021-08-22T20:12:52.994" v="6789" actId="20577"/>
        <pc:sldMkLst>
          <pc:docMk/>
          <pc:sldMk cId="1713043501" sldId="315"/>
        </pc:sldMkLst>
        <pc:spChg chg="mod">
          <ac:chgData name="Ed Enoch" userId="3de1a95c-95af-4f90-a3cd-ab8c14ac030b" providerId="ADAL" clId="{4282C90E-C4FB-4EEE-B583-C37270CAF965}" dt="2021-08-22T20:12:52.994" v="6789" actId="20577"/>
          <ac:spMkLst>
            <pc:docMk/>
            <pc:sldMk cId="1713043501" sldId="315"/>
            <ac:spMk id="2" creationId="{C57ECC10-8113-4EF6-AF3C-2E2D796D4209}"/>
          </ac:spMkLst>
        </pc:spChg>
      </pc:sldChg>
      <pc:sldChg chg="modSp new mod">
        <pc:chgData name="Ed Enoch" userId="3de1a95c-95af-4f90-a3cd-ab8c14ac030b" providerId="ADAL" clId="{4282C90E-C4FB-4EEE-B583-C37270CAF965}" dt="2021-08-22T20:50:01.761" v="7419" actId="5793"/>
        <pc:sldMkLst>
          <pc:docMk/>
          <pc:sldMk cId="1371223862" sldId="316"/>
        </pc:sldMkLst>
        <pc:spChg chg="mod">
          <ac:chgData name="Ed Enoch" userId="3de1a95c-95af-4f90-a3cd-ab8c14ac030b" providerId="ADAL" clId="{4282C90E-C4FB-4EEE-B583-C37270CAF965}" dt="2021-08-22T20:50:01.761" v="7419" actId="5793"/>
          <ac:spMkLst>
            <pc:docMk/>
            <pc:sldMk cId="1371223862" sldId="316"/>
            <ac:spMk id="2" creationId="{8F895DA1-7550-45A7-BBA2-AF5D4AEDEF04}"/>
          </ac:spMkLst>
        </pc:spChg>
        <pc:spChg chg="mod">
          <ac:chgData name="Ed Enoch" userId="3de1a95c-95af-4f90-a3cd-ab8c14ac030b" providerId="ADAL" clId="{4282C90E-C4FB-4EEE-B583-C37270CAF965}" dt="2021-08-22T20:49:55.520" v="7403" actId="20577"/>
          <ac:spMkLst>
            <pc:docMk/>
            <pc:sldMk cId="1371223862" sldId="316"/>
            <ac:spMk id="3" creationId="{30BC2544-6EF3-42B4-A0B4-823002D1873B}"/>
          </ac:spMkLst>
        </pc:spChg>
      </pc:sldChg>
      <pc:sldChg chg="new del">
        <pc:chgData name="Ed Enoch" userId="3de1a95c-95af-4f90-a3cd-ab8c14ac030b" providerId="ADAL" clId="{4282C90E-C4FB-4EEE-B583-C37270CAF965}" dt="2021-08-22T20:13:25.469" v="6791" actId="680"/>
        <pc:sldMkLst>
          <pc:docMk/>
          <pc:sldMk cId="4034502210" sldId="316"/>
        </pc:sldMkLst>
      </pc:sldChg>
      <pc:sldChg chg="modSp add mod">
        <pc:chgData name="Ed Enoch" userId="3de1a95c-95af-4f90-a3cd-ab8c14ac030b" providerId="ADAL" clId="{4282C90E-C4FB-4EEE-B583-C37270CAF965}" dt="2021-08-22T20:57:41.559" v="8012"/>
        <pc:sldMkLst>
          <pc:docMk/>
          <pc:sldMk cId="526556005" sldId="317"/>
        </pc:sldMkLst>
        <pc:spChg chg="mod">
          <ac:chgData name="Ed Enoch" userId="3de1a95c-95af-4f90-a3cd-ab8c14ac030b" providerId="ADAL" clId="{4282C90E-C4FB-4EEE-B583-C37270CAF965}" dt="2021-08-22T20:57:41.559" v="8012"/>
          <ac:spMkLst>
            <pc:docMk/>
            <pc:sldMk cId="526556005" sldId="317"/>
            <ac:spMk id="2" creationId="{8F895DA1-7550-45A7-BBA2-AF5D4AEDEF04}"/>
          </ac:spMkLst>
        </pc:spChg>
      </pc:sldChg>
      <pc:sldChg chg="modSp add mod">
        <pc:chgData name="Ed Enoch" userId="3de1a95c-95af-4f90-a3cd-ab8c14ac030b" providerId="ADAL" clId="{4282C90E-C4FB-4EEE-B583-C37270CAF965}" dt="2021-08-22T20:53:54.980" v="7744" actId="20577"/>
        <pc:sldMkLst>
          <pc:docMk/>
          <pc:sldMk cId="3711671794" sldId="318"/>
        </pc:sldMkLst>
        <pc:spChg chg="mod">
          <ac:chgData name="Ed Enoch" userId="3de1a95c-95af-4f90-a3cd-ab8c14ac030b" providerId="ADAL" clId="{4282C90E-C4FB-4EEE-B583-C37270CAF965}" dt="2021-08-22T20:53:54.980" v="7744" actId="20577"/>
          <ac:spMkLst>
            <pc:docMk/>
            <pc:sldMk cId="3711671794" sldId="318"/>
            <ac:spMk id="2" creationId="{8F895DA1-7550-45A7-BBA2-AF5D4AEDEF04}"/>
          </ac:spMkLst>
        </pc:spChg>
      </pc:sldChg>
      <pc:sldChg chg="modSp add mod">
        <pc:chgData name="Ed Enoch" userId="3de1a95c-95af-4f90-a3cd-ab8c14ac030b" providerId="ADAL" clId="{4282C90E-C4FB-4EEE-B583-C37270CAF965}" dt="2021-08-22T20:59:57.008" v="8111" actId="20577"/>
        <pc:sldMkLst>
          <pc:docMk/>
          <pc:sldMk cId="1768970419" sldId="319"/>
        </pc:sldMkLst>
        <pc:spChg chg="mod">
          <ac:chgData name="Ed Enoch" userId="3de1a95c-95af-4f90-a3cd-ab8c14ac030b" providerId="ADAL" clId="{4282C90E-C4FB-4EEE-B583-C37270CAF965}" dt="2021-08-22T20:59:57.008" v="8111" actId="20577"/>
          <ac:spMkLst>
            <pc:docMk/>
            <pc:sldMk cId="1768970419" sldId="319"/>
            <ac:spMk id="2" creationId="{8F895DA1-7550-45A7-BBA2-AF5D4AEDEF0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45F3A81-1E3A-46BE-A9CB-851159A7728B}" type="datetimeFigureOut">
              <a:rPr lang="en-US"/>
              <a:pPr>
                <a:defRPr/>
              </a:pPr>
              <a:t>9/19/2021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F1E7803-18A9-43E9-B899-710112CF6190}" type="slidenum">
              <a:rPr lang="en-US"/>
              <a:pPr>
                <a:defRPr/>
              </a:pPr>
              <a:t>‹#›</a:t>
            </a:fld>
            <a:endParaRPr lang="en-US"/>
          </a:p>
        </p:txBody>
      </p:sp>
    </p:spTree>
    <p:extLst>
      <p:ext uri="{BB962C8B-B14F-4D97-AF65-F5344CB8AC3E}">
        <p14:creationId xmlns:p14="http://schemas.microsoft.com/office/powerpoint/2010/main" val="4099734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78C156D-59EF-487D-A11F-B2E330F5E770}" type="datetimeFigureOut">
              <a:rPr lang="en-US"/>
              <a:pPr>
                <a:defRPr/>
              </a:pPr>
              <a:t>9/19/2021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81697F7-CD7E-45EE-8DD9-08751D6513B3}" type="slidenum">
              <a:rPr lang="en-US"/>
              <a:pPr>
                <a:defRPr/>
              </a:pPr>
              <a:t>‹#›</a:t>
            </a:fld>
            <a:endParaRPr lang="en-US"/>
          </a:p>
        </p:txBody>
      </p:sp>
    </p:spTree>
    <p:extLst>
      <p:ext uri="{BB962C8B-B14F-4D97-AF65-F5344CB8AC3E}">
        <p14:creationId xmlns:p14="http://schemas.microsoft.com/office/powerpoint/2010/main" val="3130884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1697F7-CD7E-45EE-8DD9-08751D6513B3}" type="slidenum">
              <a:rPr lang="en-US" smtClean="0"/>
              <a:pPr>
                <a:defRPr/>
              </a:pPr>
              <a:t>1</a:t>
            </a:fld>
            <a:endParaRPr lang="en-US"/>
          </a:p>
        </p:txBody>
      </p:sp>
    </p:spTree>
    <p:extLst>
      <p:ext uri="{BB962C8B-B14F-4D97-AF65-F5344CB8AC3E}">
        <p14:creationId xmlns:p14="http://schemas.microsoft.com/office/powerpoint/2010/main" val="377121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1697F7-CD7E-45EE-8DD9-08751D6513B3}" type="slidenum">
              <a:rPr lang="en-US" smtClean="0"/>
              <a:pPr>
                <a:defRPr/>
              </a:pPr>
              <a:t>25</a:t>
            </a:fld>
            <a:endParaRPr lang="en-US"/>
          </a:p>
        </p:txBody>
      </p:sp>
    </p:spTree>
    <p:extLst>
      <p:ext uri="{BB962C8B-B14F-4D97-AF65-F5344CB8AC3E}">
        <p14:creationId xmlns:p14="http://schemas.microsoft.com/office/powerpoint/2010/main" val="236539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1697F7-CD7E-45EE-8DD9-08751D6513B3}" type="slidenum">
              <a:rPr lang="en-US" smtClean="0"/>
              <a:pPr>
                <a:defRPr/>
              </a:pPr>
              <a:t>26</a:t>
            </a:fld>
            <a:endParaRPr lang="en-US"/>
          </a:p>
        </p:txBody>
      </p:sp>
    </p:spTree>
    <p:extLst>
      <p:ext uri="{BB962C8B-B14F-4D97-AF65-F5344CB8AC3E}">
        <p14:creationId xmlns:p14="http://schemas.microsoft.com/office/powerpoint/2010/main" val="1623726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title"/>
          </p:nvPr>
        </p:nvSpPr>
        <p:spPr>
          <a:xfrm>
            <a:off x="914400" y="2286000"/>
            <a:ext cx="7848600" cy="1371600"/>
          </a:xfrm>
        </p:spPr>
        <p:txBody>
          <a:bodyPr/>
          <a:lstStyle/>
          <a:p>
            <a:r>
              <a:rPr lang="en-US" dirty="0"/>
              <a:t>Click to edit Master title style</a:t>
            </a:r>
          </a:p>
        </p:txBody>
      </p:sp>
      <p:sp>
        <p:nvSpPr>
          <p:cNvPr id="5" name="Date Placeholder 9"/>
          <p:cNvSpPr>
            <a:spLocks noGrp="1"/>
          </p:cNvSpPr>
          <p:nvPr>
            <p:ph type="dt" sz="half" idx="10"/>
          </p:nvPr>
        </p:nvSpPr>
        <p:spPr>
          <a:xfrm>
            <a:off x="6858000" y="6477000"/>
            <a:ext cx="2133600" cy="476250"/>
          </a:xfrm>
        </p:spPr>
        <p:txBody>
          <a:bodyPr/>
          <a:lstStyle>
            <a:lvl1pPr>
              <a:defRPr/>
            </a:lvl1pPr>
          </a:lstStyle>
          <a:p>
            <a:pPr>
              <a:defRPr/>
            </a:pPr>
            <a:fld id="{765CF051-C631-49FB-A708-14C1A7CB9326}" type="datetimeFigureOut">
              <a:rPr lang="en-US"/>
              <a:pPr>
                <a:defRPr/>
              </a:pPr>
              <a:t>9/19/2021</a:t>
            </a:fld>
            <a:endParaRPr lang="en-US" dirty="0"/>
          </a:p>
        </p:txBody>
      </p:sp>
      <p:sp>
        <p:nvSpPr>
          <p:cNvPr id="6" name="Slide Number Placeholder 10"/>
          <p:cNvSpPr>
            <a:spLocks noGrp="1"/>
          </p:cNvSpPr>
          <p:nvPr>
            <p:ph type="sldNum" sz="quarter" idx="11"/>
          </p:nvPr>
        </p:nvSpPr>
        <p:spPr>
          <a:xfrm>
            <a:off x="76200" y="6477000"/>
            <a:ext cx="2438400" cy="476250"/>
          </a:xfrm>
        </p:spPr>
        <p:txBody>
          <a:bodyPr/>
          <a:lstStyle>
            <a:lvl1pPr>
              <a:defRPr/>
            </a:lvl1pPr>
          </a:lstStyle>
          <a:p>
            <a:pPr>
              <a:defRPr/>
            </a:pPr>
            <a:r>
              <a:rPr lang="en-US" dirty="0"/>
              <a:t>©Enoch Tarver, P.C. 2018 </a:t>
            </a:r>
          </a:p>
        </p:txBody>
      </p:sp>
      <p:pic>
        <p:nvPicPr>
          <p:cNvPr id="7" name="Picture 6">
            <a:extLst>
              <a:ext uri="{FF2B5EF4-FFF2-40B4-BE49-F238E27FC236}">
                <a16:creationId xmlns:a16="http://schemas.microsoft.com/office/drawing/2014/main" id="{329152B0-55CC-4905-B6DC-28C7C73F76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2300" y="152400"/>
            <a:ext cx="2819400" cy="1996218"/>
          </a:xfrm>
          <a:prstGeom prst="rect">
            <a:avLst/>
          </a:prstGeom>
        </p:spPr>
      </p:pic>
      <p:pic>
        <p:nvPicPr>
          <p:cNvPr id="12" name="Picture 11" descr="A drawing of a face&#10;&#10;Description generated with high confidence">
            <a:extLst>
              <a:ext uri="{FF2B5EF4-FFF2-40B4-BE49-F238E27FC236}">
                <a16:creationId xmlns:a16="http://schemas.microsoft.com/office/drawing/2014/main" id="{1B309463-79C7-4DBA-AF92-890277D866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6248" y="4343400"/>
            <a:ext cx="4032504" cy="1770888"/>
          </a:xfrm>
          <a:prstGeom prst="rect">
            <a:avLst/>
          </a:prstGeom>
        </p:spPr>
      </p:pic>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9912D6-1707-433E-A659-9AB95CBBFCEC}" type="datetimeFigureOut">
              <a:rPr lang="en-US"/>
              <a:pPr>
                <a:defRPr/>
              </a:pPr>
              <a:t>9/19/2021</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B48ADBD-F4B5-4B75-A257-05DC736F3313}"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219200"/>
            <a:ext cx="192405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219200"/>
            <a:ext cx="561975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509ABC1-D962-4ECE-9905-76627721D088}" type="datetimeFigureOut">
              <a:rPr lang="en-US"/>
              <a:pPr>
                <a:defRPr/>
              </a:pPr>
              <a:t>9/19/2021</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C35ED6-BEB0-478E-BFFE-7C4ED40B8CB7}" type="slidenum">
              <a:rPr lang="en-US"/>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70F46E7-CD01-4C61-B9E8-4E8C57941540}" type="datetimeFigureOut">
              <a:rPr lang="en-US"/>
              <a:pPr>
                <a:defRPr/>
              </a:pPr>
              <a:t>9/19/2021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B28BB9-3A95-47A8-9430-FA93FFCCBE60}"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81200"/>
            <a:ext cx="8001000" cy="4267200"/>
          </a:xfrm>
        </p:spPr>
        <p:txBody>
          <a:bodyPr/>
          <a:lstStyle>
            <a:lvl1pPr>
              <a:defRPr>
                <a:latin typeface="Narkisim" pitchFamily="34" charset="-79"/>
                <a:cs typeface="Narkisim" pitchFamily="34" charset="-79"/>
              </a:defRPr>
            </a:lvl1pPr>
            <a:lvl2pPr>
              <a:defRPr>
                <a:latin typeface="Narkisim" pitchFamily="34" charset="-79"/>
                <a:cs typeface="Narkisim" pitchFamily="34" charset="-79"/>
              </a:defRPr>
            </a:lvl2pPr>
            <a:lvl3pPr>
              <a:defRPr>
                <a:latin typeface="Narkisim" pitchFamily="34" charset="-79"/>
                <a:cs typeface="Narkisim" pitchFamily="34" charset="-79"/>
              </a:defRPr>
            </a:lvl3pPr>
            <a:lvl4pPr>
              <a:defRPr>
                <a:latin typeface="Narkisim" pitchFamily="34" charset="-79"/>
                <a:cs typeface="Narkisim" pitchFamily="34" charset="-79"/>
              </a:defRPr>
            </a:lvl4pPr>
            <a:lvl5pPr>
              <a:defRPr>
                <a:latin typeface="Narkisim" pitchFamily="34" charset="-79"/>
                <a:cs typeface="Narkisim"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0" y="914400"/>
            <a:ext cx="8001000" cy="1066800"/>
          </a:xfrm>
        </p:spPr>
        <p:txBody>
          <a:bodyPr/>
          <a:lstStyle>
            <a:lvl1pPr>
              <a:defRPr sz="4400" b="0"/>
            </a:lvl1pPr>
          </a:lstStyle>
          <a:p>
            <a:r>
              <a:rPr lang="en-US"/>
              <a:t>Click to edit Master title style</a:t>
            </a:r>
            <a:endParaRPr lang="en-US" dirty="0"/>
          </a:p>
        </p:txBody>
      </p:sp>
      <p:sp>
        <p:nvSpPr>
          <p:cNvPr id="4" name="Date Placeholder 3"/>
          <p:cNvSpPr>
            <a:spLocks noGrp="1"/>
          </p:cNvSpPr>
          <p:nvPr>
            <p:ph type="dt" sz="half" idx="10"/>
          </p:nvPr>
        </p:nvSpPr>
        <p:spPr>
          <a:xfrm>
            <a:off x="8001000" y="6381750"/>
            <a:ext cx="990600" cy="476250"/>
          </a:xfrm>
        </p:spPr>
        <p:txBody>
          <a:bodyPr/>
          <a:lstStyle>
            <a:lvl1pPr>
              <a:defRPr/>
            </a:lvl1pPr>
          </a:lstStyle>
          <a:p>
            <a:pPr>
              <a:defRPr/>
            </a:pPr>
            <a:fld id="{05428ABF-1CBE-4040-839B-55A061B7E72F}" type="datetimeFigureOut">
              <a:rPr lang="en-US"/>
              <a:pPr>
                <a:defRPr/>
              </a:pPr>
              <a:t>9/19/2021</a:t>
            </a:fld>
            <a:endParaRPr lang="en-US" dirty="0"/>
          </a:p>
        </p:txBody>
      </p:sp>
      <p:sp>
        <p:nvSpPr>
          <p:cNvPr id="5" name="Slide Number Placeholder 4"/>
          <p:cNvSpPr>
            <a:spLocks noGrp="1"/>
          </p:cNvSpPr>
          <p:nvPr>
            <p:ph type="sldNum" sz="quarter" idx="11"/>
          </p:nvPr>
        </p:nvSpPr>
        <p:spPr>
          <a:xfrm>
            <a:off x="7239000" y="6389688"/>
            <a:ext cx="762000" cy="476250"/>
          </a:xfrm>
        </p:spPr>
        <p:txBody>
          <a:bodyPr/>
          <a:lstStyle>
            <a:lvl1pPr>
              <a:defRPr/>
            </a:lvl1pPr>
          </a:lstStyle>
          <a:p>
            <a:pPr>
              <a:defRPr/>
            </a:pPr>
            <a:fld id="{53344E2B-1E1E-4C43-B1D3-7E42DA195AD4}" type="slidenum">
              <a:rPr lang="en-US"/>
              <a:pPr>
                <a:defRPr/>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F8B884D-44F4-419A-94DA-9CDFD0BCF472}" type="datetimeFigureOut">
              <a:rPr lang="en-US"/>
              <a:pPr>
                <a:defRPr/>
              </a:pPr>
              <a:t>9/19/2021</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563AE82-6671-4383-BE5F-40417EDB4185}"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362200"/>
            <a:ext cx="3733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2362200"/>
            <a:ext cx="3733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4C6A34E-7B56-494E-8E8A-C3613563E795}" type="datetimeFigureOut">
              <a:rPr lang="en-US"/>
              <a:pPr>
                <a:defRPr/>
              </a:pPr>
              <a:t>9/19/2021</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592DF5A3-778D-4322-8D8E-5FFF306F70DB}"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DC7FA7E-C7B4-4203-AF53-285D7E7C8CC9}" type="datetimeFigureOut">
              <a:rPr lang="en-US"/>
              <a:pPr>
                <a:defRPr/>
              </a:pPr>
              <a:t>9/19/2021</a:t>
            </a:fld>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AD46E53E-6B08-4033-B10A-5416E8DCBFCF}"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E01284C-FEB9-4D7A-B5CE-9A5E7642BD0B}" type="datetimeFigureOut">
              <a:rPr lang="en-US"/>
              <a:pPr>
                <a:defRPr/>
              </a:pPr>
              <a:t>9/19/2021</a:t>
            </a:fld>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5D58A7CC-E811-4425-84B4-08ABDE6C1C84}"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DC5CEDB-202E-453F-A4DA-19CF17816284}" type="datetimeFigureOut">
              <a:rPr lang="en-US"/>
              <a:pPr>
                <a:defRPr/>
              </a:pPr>
              <a:t>9/19/2021</a:t>
            </a:fld>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C028B74C-9EB6-4D5B-8D46-33B9E2397294}"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5E1BF8-8C17-402F-8390-9471747E5131}" type="datetimeFigureOut">
              <a:rPr lang="en-US"/>
              <a:pPr>
                <a:defRPr/>
              </a:pPr>
              <a:t>9/19/2021</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F0D0CCED-1089-4D61-B5DE-7BB389D5C664}"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8201E09-12BF-41EA-982F-98CD934A225A}" type="datetimeFigureOut">
              <a:rPr lang="en-US"/>
              <a:pPr>
                <a:defRPr/>
              </a:pPr>
              <a:t>9/19/2021</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9CF50DBA-B854-4AD7-8E42-DDCA56073982}"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stationery-LeftColumn.png"/>
          <p:cNvPicPr>
            <a:picLocks noChangeAspect="1"/>
          </p:cNvPicPr>
          <p:nvPr/>
        </p:nvPicPr>
        <p:blipFill>
          <a:blip r:embed="rId14" cstate="print">
            <a:duotone>
              <a:schemeClr val="bg2">
                <a:shade val="45000"/>
                <a:satMod val="135000"/>
              </a:schemeClr>
              <a:prstClr val="white"/>
            </a:duotone>
          </a:blip>
          <a:srcRect/>
          <a:stretch>
            <a:fillRect/>
          </a:stretch>
        </p:blipFill>
        <p:spPr bwMode="auto">
          <a:xfrm>
            <a:off x="0" y="68263"/>
            <a:ext cx="2133600" cy="6789737"/>
          </a:xfrm>
          <a:prstGeom prst="rect">
            <a:avLst/>
          </a:prstGeom>
          <a:noFill/>
          <a:ln w="9525">
            <a:noFill/>
            <a:miter lim="800000"/>
            <a:headEnd/>
            <a:tailEnd/>
          </a:ln>
        </p:spPr>
      </p:pic>
      <p:sp>
        <p:nvSpPr>
          <p:cNvPr id="2" name="Rectangle 4"/>
          <p:cNvSpPr>
            <a:spLocks noGrp="1" noChangeArrowheads="1"/>
          </p:cNvSpPr>
          <p:nvPr>
            <p:ph type="dt" sz="half" idx="2"/>
          </p:nvPr>
        </p:nvSpPr>
        <p:spPr bwMode="auto">
          <a:xfrm>
            <a:off x="6858000" y="638175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BF96E546-ADD6-4324-B690-C513BE9BD488}" type="datetimeFigureOut">
              <a:rPr lang="en-US"/>
              <a:pPr>
                <a:defRPr/>
              </a:pPr>
              <a:t>9/19/2021</a:t>
            </a:fld>
            <a:endParaRPr lang="en-US" dirty="0"/>
          </a:p>
        </p:txBody>
      </p:sp>
      <p:sp>
        <p:nvSpPr>
          <p:cNvPr id="1030" name="Rectangle 6"/>
          <p:cNvSpPr>
            <a:spLocks noGrp="1" noChangeArrowheads="1"/>
          </p:cNvSpPr>
          <p:nvPr>
            <p:ph type="sldNum" sz="quarter" idx="4"/>
          </p:nvPr>
        </p:nvSpPr>
        <p:spPr bwMode="auto">
          <a:xfrm>
            <a:off x="6248400" y="6381750"/>
            <a:ext cx="7620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6140DAF2-0909-40A4-9695-D12C535D3D7A}" type="slidenum">
              <a:rPr lang="en-US"/>
              <a:pPr>
                <a:defRPr/>
              </a:pPr>
              <a:t>‹#›</a:t>
            </a:fld>
            <a:endParaRPr lang="en-US" dirty="0"/>
          </a:p>
        </p:txBody>
      </p:sp>
      <p:sp>
        <p:nvSpPr>
          <p:cNvPr id="3" name="Title Placeholder 2"/>
          <p:cNvSpPr>
            <a:spLocks noGrp="1" noChangeArrowheads="1"/>
          </p:cNvSpPr>
          <p:nvPr>
            <p:ph type="title"/>
          </p:nvPr>
        </p:nvSpPr>
        <p:spPr bwMode="auto">
          <a:xfrm>
            <a:off x="914400" y="1219200"/>
            <a:ext cx="7848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1" name="Rectangle 3"/>
          <p:cNvSpPr>
            <a:spLocks noGrp="1" noChangeArrowheads="1"/>
          </p:cNvSpPr>
          <p:nvPr>
            <p:ph type="body" idx="1"/>
          </p:nvPr>
        </p:nvSpPr>
        <p:spPr bwMode="auto">
          <a:xfrm>
            <a:off x="985284" y="2343150"/>
            <a:ext cx="7772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drawing of a face&#10;&#10;Description generated with high confidence">
            <a:extLst>
              <a:ext uri="{FF2B5EF4-FFF2-40B4-BE49-F238E27FC236}">
                <a16:creationId xmlns:a16="http://schemas.microsoft.com/office/drawing/2014/main" id="{ACAB3242-2502-4B94-9B7B-A185D82DDDF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7000" y="152400"/>
            <a:ext cx="1808410" cy="794169"/>
          </a:xfrm>
          <a:prstGeom prst="rect">
            <a:avLst/>
          </a:prstGeom>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7" r:id="rId12"/>
  </p:sldLayoutIdLst>
  <p:transition spd="med">
    <p:fade thruBlk="1"/>
  </p:transition>
  <p:txStyles>
    <p:titleStyle>
      <a:lvl1pPr algn="ctr" rtl="0" eaLnBrk="1" fontAlgn="base" hangingPunct="1">
        <a:spcBef>
          <a:spcPct val="0"/>
        </a:spcBef>
        <a:spcAft>
          <a:spcPct val="0"/>
        </a:spcAft>
        <a:defRPr sz="4400">
          <a:solidFill>
            <a:schemeClr val="tx2"/>
          </a:solidFill>
          <a:latin typeface="Georgia" panose="02040502050405020303" pitchFamily="18" charset="0"/>
          <a:ea typeface="+mj-ea"/>
          <a:cs typeface="Narkisim" pitchFamily="34" charset="-79"/>
        </a:defRPr>
      </a:lvl1pPr>
      <a:lvl2pPr algn="ctr" rtl="0" eaLnBrk="1" fontAlgn="base" hangingPunct="1">
        <a:spcBef>
          <a:spcPct val="0"/>
        </a:spcBef>
        <a:spcAft>
          <a:spcPct val="0"/>
        </a:spcAft>
        <a:defRPr sz="4400">
          <a:solidFill>
            <a:schemeClr val="tx2"/>
          </a:solidFill>
          <a:latin typeface="Narkisim" pitchFamily="34" charset="-79"/>
          <a:cs typeface="Narkisim" pitchFamily="34" charset="-79"/>
        </a:defRPr>
      </a:lvl2pPr>
      <a:lvl3pPr algn="ctr" rtl="0" eaLnBrk="1" fontAlgn="base" hangingPunct="1">
        <a:spcBef>
          <a:spcPct val="0"/>
        </a:spcBef>
        <a:spcAft>
          <a:spcPct val="0"/>
        </a:spcAft>
        <a:defRPr sz="4400">
          <a:solidFill>
            <a:schemeClr val="tx2"/>
          </a:solidFill>
          <a:latin typeface="Narkisim" pitchFamily="34" charset="-79"/>
          <a:cs typeface="Narkisim" pitchFamily="34" charset="-79"/>
        </a:defRPr>
      </a:lvl3pPr>
      <a:lvl4pPr algn="ctr" rtl="0" eaLnBrk="1" fontAlgn="base" hangingPunct="1">
        <a:spcBef>
          <a:spcPct val="0"/>
        </a:spcBef>
        <a:spcAft>
          <a:spcPct val="0"/>
        </a:spcAft>
        <a:defRPr sz="4400">
          <a:solidFill>
            <a:schemeClr val="tx2"/>
          </a:solidFill>
          <a:latin typeface="Narkisim" pitchFamily="34" charset="-79"/>
          <a:cs typeface="Narkisim" pitchFamily="34" charset="-79"/>
        </a:defRPr>
      </a:lvl4pPr>
      <a:lvl5pPr algn="ctr" rtl="0" eaLnBrk="1" fontAlgn="base" hangingPunct="1">
        <a:spcBef>
          <a:spcPct val="0"/>
        </a:spcBef>
        <a:spcAft>
          <a:spcPct val="0"/>
        </a:spcAft>
        <a:defRPr sz="4400">
          <a:solidFill>
            <a:schemeClr val="tx2"/>
          </a:solidFill>
          <a:latin typeface="Narkisim" pitchFamily="34" charset="-79"/>
          <a:cs typeface="Narkisim" pitchFamily="34" charset="-79"/>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77642A"/>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77642A"/>
        </a:buClr>
        <a:buFont typeface="Constantia" pitchFamily="18" charset="0"/>
        <a:buChar char="–"/>
        <a:defRPr sz="2800">
          <a:solidFill>
            <a:schemeClr val="tx1"/>
          </a:solidFill>
          <a:latin typeface="Franklin Gothic Medium Cond" panose="020B0606030402020204" pitchFamily="34" charset="0"/>
        </a:defRPr>
      </a:lvl2pPr>
      <a:lvl3pPr marL="1143000" indent="-228600" algn="l" rtl="0" eaLnBrk="1" fontAlgn="base" hangingPunct="1">
        <a:spcBef>
          <a:spcPct val="20000"/>
        </a:spcBef>
        <a:spcAft>
          <a:spcPct val="0"/>
        </a:spcAft>
        <a:buChar char="•"/>
        <a:defRPr sz="2400">
          <a:solidFill>
            <a:schemeClr val="tx1"/>
          </a:solidFill>
          <a:latin typeface="Franklin Gothic Medium Cond" panose="020B0606030402020204" pitchFamily="34" charset="0"/>
        </a:defRPr>
      </a:lvl3pPr>
      <a:lvl4pPr marL="1600200" indent="-228600" algn="l" rtl="0" eaLnBrk="1" fontAlgn="base" hangingPunct="1">
        <a:spcBef>
          <a:spcPct val="20000"/>
        </a:spcBef>
        <a:spcAft>
          <a:spcPct val="0"/>
        </a:spcAft>
        <a:buChar char="–"/>
        <a:defRPr sz="2000">
          <a:solidFill>
            <a:schemeClr val="tx1"/>
          </a:solidFill>
          <a:latin typeface="Franklin Gothic Medium Cond" panose="020B0606030402020204" pitchFamily="34" charset="0"/>
        </a:defRPr>
      </a:lvl4pPr>
      <a:lvl5pPr marL="2057400" indent="-228600" algn="l" rtl="0" eaLnBrk="1" fontAlgn="base" hangingPunct="1">
        <a:spcBef>
          <a:spcPct val="20000"/>
        </a:spcBef>
        <a:spcAft>
          <a:spcPct val="0"/>
        </a:spcAft>
        <a:buChar char="»"/>
        <a:defRPr sz="2000">
          <a:solidFill>
            <a:schemeClr val="tx1"/>
          </a:solidFill>
          <a:latin typeface="Franklin Gothic Medium Cond" panose="020B06060304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legis.ga.gov/joint-office/reapportionmen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6BA1F8-CF3A-483C-A348-6206A4173A68}"/>
              </a:ext>
            </a:extLst>
          </p:cNvPr>
          <p:cNvSpPr>
            <a:spLocks noGrp="1"/>
          </p:cNvSpPr>
          <p:nvPr>
            <p:ph type="title"/>
          </p:nvPr>
        </p:nvSpPr>
        <p:spPr/>
        <p:txBody>
          <a:bodyPr/>
          <a:lstStyle/>
          <a:p>
            <a:r>
              <a:rPr lang="en-US" sz="4000" dirty="0"/>
              <a:t>What’s Coming?</a:t>
            </a:r>
            <a:br>
              <a:rPr lang="en-US" sz="4000" dirty="0"/>
            </a:br>
            <a:r>
              <a:rPr lang="en-US" sz="4000" dirty="0"/>
              <a:t>Georgia’s New Election Law</a:t>
            </a:r>
            <a:br>
              <a:rPr lang="en-US" sz="4000" dirty="0"/>
            </a:br>
            <a:r>
              <a:rPr lang="en-US" sz="4000" dirty="0"/>
              <a:t>and Redistricting</a:t>
            </a:r>
          </a:p>
        </p:txBody>
      </p:sp>
      <p:sp>
        <p:nvSpPr>
          <p:cNvPr id="4" name="Date Placeholder 3"/>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r>
              <a:rPr lang="en-US" dirty="0"/>
              <a:t>©Enoch Tarver, P.C. 2021 </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Absentee Voting</a:t>
            </a:r>
          </a:p>
          <a:p>
            <a:pPr lvl="1"/>
            <a:r>
              <a:rPr lang="en-US" sz="2400" dirty="0"/>
              <a:t>Absentee applications can be submitted on-line through the Secretary of State portal</a:t>
            </a:r>
          </a:p>
          <a:p>
            <a:pPr lvl="1"/>
            <a:r>
              <a:rPr lang="en-US" sz="2400" dirty="0"/>
              <a:t>Eliminates signature matching as method of verifying absentee ballot requests and votes</a:t>
            </a:r>
          </a:p>
          <a:p>
            <a:pPr lvl="1"/>
            <a:r>
              <a:rPr lang="en-US" sz="2400" dirty="0"/>
              <a:t>State and local governments are prohibited from sending unsolicited applications</a:t>
            </a:r>
          </a:p>
          <a:p>
            <a:pPr lvl="1"/>
            <a:r>
              <a:rPr lang="en-US" sz="2400" dirty="0"/>
              <a:t>Third-party groups still can but must include labels stating they are not official government publications and are not a ballot</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404205004"/>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Absentee Ballots</a:t>
            </a:r>
          </a:p>
          <a:p>
            <a:pPr lvl="1"/>
            <a:r>
              <a:rPr lang="en-US" dirty="0"/>
              <a:t>Will now be printed on special security paper</a:t>
            </a:r>
          </a:p>
          <a:p>
            <a:pPr lvl="1"/>
            <a:r>
              <a:rPr lang="en-US" dirty="0"/>
              <a:t>Military and overseas voters will get an additional ranked choice instant runoff ballot because time to hold runoff elections is shorter than time required by federal law to deliver ballots to these groups</a:t>
            </a:r>
          </a:p>
          <a:p>
            <a:pPr lvl="1"/>
            <a:r>
              <a:rPr lang="en-US" dirty="0"/>
              <a:t>Drop boxes required in every county, no more than 1 per 100,000 voters or 1 per early voting site (whichever is less), located inside early voting sites</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418745800"/>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Early voting</a:t>
            </a:r>
          </a:p>
          <a:p>
            <a:pPr lvl="1"/>
            <a:r>
              <a:rPr lang="en-US" sz="2400" dirty="0"/>
              <a:t>Additional mandatory Saturday </a:t>
            </a:r>
          </a:p>
          <a:p>
            <a:pPr lvl="1"/>
            <a:r>
              <a:rPr lang="en-US" sz="2400" dirty="0"/>
              <a:t>Sunday hours are optional</a:t>
            </a:r>
          </a:p>
          <a:p>
            <a:pPr lvl="1"/>
            <a:r>
              <a:rPr lang="en-US" sz="2400" dirty="0"/>
              <a:t>Maximum time 7 a.m. to 7 p.m.; minimum time 9 a.m. to 5 p.m.</a:t>
            </a:r>
          </a:p>
          <a:p>
            <a:pPr lvl="1"/>
            <a:r>
              <a:rPr lang="en-US" sz="2400" dirty="0"/>
              <a:t>If a location changes, must post 4’x4’ sign showing new location</a:t>
            </a:r>
          </a:p>
          <a:p>
            <a:pPr lvl="1"/>
            <a:r>
              <a:rPr lang="en-US" sz="2400" dirty="0"/>
              <a:t>Counties must report daily the number of early, in-person voting and number of absentee ballots issued, returned, accepted and rejected</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2556797853"/>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Early voting</a:t>
            </a:r>
          </a:p>
          <a:p>
            <a:pPr lvl="1"/>
            <a:r>
              <a:rPr lang="en-US" dirty="0"/>
              <a:t>Voting sites and times must be published in advance</a:t>
            </a:r>
          </a:p>
          <a:p>
            <a:pPr lvl="1"/>
            <a:r>
              <a:rPr lang="en-US" dirty="0"/>
              <a:t>For runoffs, requires early voting the Monday through Friday of the week before the election</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2430564246"/>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General changes</a:t>
            </a:r>
          </a:p>
          <a:p>
            <a:pPr lvl="1"/>
            <a:r>
              <a:rPr lang="en-US" dirty="0"/>
              <a:t>Runoff elections will now be held four weeks after regular election, instead of nine</a:t>
            </a:r>
          </a:p>
          <a:p>
            <a:pPr lvl="1"/>
            <a:r>
              <a:rPr lang="en-US" dirty="0"/>
              <a:t>Only poll workers can hand out water to voters standing in line</a:t>
            </a:r>
          </a:p>
          <a:p>
            <a:pPr lvl="1"/>
            <a:r>
              <a:rPr lang="en-US" dirty="0"/>
              <a:t>Illegal to distribute food and water to voters within 150 feet of polling place or within 25 feet of anyone standing in line to vote</a:t>
            </a:r>
          </a:p>
          <a:p>
            <a:pPr lvl="1"/>
            <a:r>
              <a:rPr lang="en-US" dirty="0"/>
              <a:t>Eliminates “jungle primaries”</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1420005474"/>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Vote Counting</a:t>
            </a:r>
          </a:p>
          <a:p>
            <a:pPr lvl="1"/>
            <a:r>
              <a:rPr lang="en-US" dirty="0"/>
              <a:t>Can start processing absentee ballots two weeks before election. However, cannot tabulate before the election day</a:t>
            </a:r>
          </a:p>
          <a:p>
            <a:pPr lvl="1"/>
            <a:r>
              <a:rPr lang="en-US" dirty="0"/>
              <a:t>Must count ballots nonstop from time polls close and report results by 5 p.m. following day</a:t>
            </a:r>
          </a:p>
          <a:p>
            <a:pPr lvl="1"/>
            <a:r>
              <a:rPr lang="en-US" dirty="0"/>
              <a:t>Must post and report total number of ballots cast on election day, during early voting, absentee ballots and provisional ballots by 10 p.m.</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4019012513"/>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Vote Counting</a:t>
            </a:r>
          </a:p>
          <a:p>
            <a:pPr lvl="1"/>
            <a:r>
              <a:rPr lang="en-US" dirty="0"/>
              <a:t>Out-of-precinct provisional ballots no longer counted unless cast after 5 p.m. and voter signs affidavit that they could not get to their polling place in time to vote.</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915910230"/>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Local Election Offices</a:t>
            </a:r>
          </a:p>
          <a:p>
            <a:pPr lvl="1"/>
            <a:r>
              <a:rPr lang="en-US" dirty="0"/>
              <a:t>If polling place has more than 2,000 voters and wait time longer than an hour, must hire more staff or split precinct after the election</a:t>
            </a:r>
          </a:p>
          <a:p>
            <a:pPr lvl="1"/>
            <a:r>
              <a:rPr lang="en-US" dirty="0"/>
              <a:t>Poll watchers will have to be trained and local officials can set where watchers observe</a:t>
            </a:r>
          </a:p>
          <a:p>
            <a:pPr lvl="1"/>
            <a:r>
              <a:rPr lang="en-US" dirty="0"/>
              <a:t>Poll workers can now work in adjoining counties</a:t>
            </a:r>
          </a:p>
          <a:p>
            <a:pPr lvl="1"/>
            <a:r>
              <a:rPr lang="en-US" dirty="0"/>
              <a:t>Scanned ballot images subject to public records disclosures</a:t>
            </a:r>
          </a:p>
          <a:p>
            <a:pPr lvl="1"/>
            <a:endParaRPr lang="en-US" dirty="0"/>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1582444728"/>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State Election Board</a:t>
            </a:r>
          </a:p>
          <a:p>
            <a:pPr lvl="1"/>
            <a:r>
              <a:rPr lang="en-US" dirty="0"/>
              <a:t>Secretary of State no longer the chair, now a non-voting, ex-officio member</a:t>
            </a:r>
          </a:p>
          <a:p>
            <a:pPr lvl="1"/>
            <a:r>
              <a:rPr lang="en-US" dirty="0"/>
              <a:t>Chair is non-partisan but appointed by the state House and Senate</a:t>
            </a:r>
          </a:p>
          <a:p>
            <a:pPr lvl="1"/>
            <a:r>
              <a:rPr lang="en-US" dirty="0"/>
              <a:t>Chair cannot have been a candidate, participate in a political party organization or campaign or made a campaign contribution for the two years prior to appointment</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1377454988"/>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State Election Board</a:t>
            </a:r>
          </a:p>
          <a:p>
            <a:pPr lvl="1"/>
            <a:r>
              <a:rPr lang="en-US" sz="2400" dirty="0"/>
              <a:t>Five-member board</a:t>
            </a:r>
          </a:p>
          <a:p>
            <a:pPr lvl="2"/>
            <a:r>
              <a:rPr lang="en-US" sz="2000" dirty="0"/>
              <a:t>Chair</a:t>
            </a:r>
          </a:p>
          <a:p>
            <a:pPr lvl="2"/>
            <a:r>
              <a:rPr lang="en-US" sz="2000" dirty="0"/>
              <a:t>One House appointee</a:t>
            </a:r>
          </a:p>
          <a:p>
            <a:pPr lvl="2"/>
            <a:r>
              <a:rPr lang="en-US" sz="2000" dirty="0"/>
              <a:t>One Senate appointee</a:t>
            </a:r>
          </a:p>
          <a:p>
            <a:pPr lvl="2"/>
            <a:r>
              <a:rPr lang="en-US" sz="2000" dirty="0"/>
              <a:t>One each picked by the Democratic and Republican state parties</a:t>
            </a:r>
          </a:p>
          <a:p>
            <a:pPr lvl="1"/>
            <a:r>
              <a:rPr lang="en-US" sz="2400" dirty="0"/>
              <a:t>Can conduct performance review of local election boards or probate judges and can suspend and replace them for up to nine months</a:t>
            </a:r>
          </a:p>
          <a:p>
            <a:pPr lvl="1"/>
            <a:endParaRPr lang="en-US" dirty="0"/>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34085534"/>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2F722-58ED-48FC-93C3-305E834BE82E}"/>
              </a:ext>
            </a:extLst>
          </p:cNvPr>
          <p:cNvSpPr>
            <a:spLocks noGrp="1"/>
          </p:cNvSpPr>
          <p:nvPr>
            <p:ph idx="1"/>
          </p:nvPr>
        </p:nvSpPr>
        <p:spPr/>
        <p:txBody>
          <a:bodyPr/>
          <a:lstStyle/>
          <a:p>
            <a:endParaRPr lang="en-US" dirty="0"/>
          </a:p>
          <a:p>
            <a:r>
              <a:rPr lang="en-US" dirty="0"/>
              <a:t>Senate Bill 202: the “Election Integrity Act of 2021”</a:t>
            </a:r>
          </a:p>
          <a:p>
            <a:r>
              <a:rPr lang="en-US" dirty="0"/>
              <a:t>Redistricting after the 2021 Census</a:t>
            </a:r>
          </a:p>
        </p:txBody>
      </p:sp>
      <p:sp>
        <p:nvSpPr>
          <p:cNvPr id="3" name="Title 2">
            <a:extLst>
              <a:ext uri="{FF2B5EF4-FFF2-40B4-BE49-F238E27FC236}">
                <a16:creationId xmlns:a16="http://schemas.microsoft.com/office/drawing/2014/main" id="{BC1F049E-FD50-490E-9ECC-5C7A6355408D}"/>
              </a:ext>
            </a:extLst>
          </p:cNvPr>
          <p:cNvSpPr>
            <a:spLocks noGrp="1"/>
          </p:cNvSpPr>
          <p:nvPr>
            <p:ph type="title"/>
          </p:nvPr>
        </p:nvSpPr>
        <p:spPr/>
        <p:txBody>
          <a:bodyPr/>
          <a:lstStyle/>
          <a:p>
            <a:r>
              <a:rPr lang="en-US" dirty="0"/>
              <a:t>What is Today About?</a:t>
            </a:r>
          </a:p>
        </p:txBody>
      </p:sp>
    </p:spTree>
    <p:extLst>
      <p:ext uri="{BB962C8B-B14F-4D97-AF65-F5344CB8AC3E}">
        <p14:creationId xmlns:p14="http://schemas.microsoft.com/office/powerpoint/2010/main" val="2902602950"/>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Challenges</a:t>
            </a:r>
          </a:p>
          <a:p>
            <a:pPr lvl="1"/>
            <a:r>
              <a:rPr lang="en-US" dirty="0"/>
              <a:t>Eight lawsuits pending against SB 202</a:t>
            </a:r>
          </a:p>
          <a:p>
            <a:pPr lvl="1"/>
            <a:r>
              <a:rPr lang="en-US" dirty="0"/>
              <a:t>Most recent filed by US Department of Justice on June 25</a:t>
            </a:r>
          </a:p>
          <a:p>
            <a:pPr lvl="1"/>
            <a:r>
              <a:rPr lang="en-US" dirty="0"/>
              <a:t>All are pending before Federal District Court Judge J.P. </a:t>
            </a:r>
            <a:r>
              <a:rPr lang="en-US" dirty="0" err="1"/>
              <a:t>Boulee</a:t>
            </a:r>
            <a:r>
              <a:rPr lang="en-US" dirty="0"/>
              <a:t>, appointed by President Trump</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1713043501"/>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95DA1-7550-45A7-BBA2-AF5D4AEDEF04}"/>
              </a:ext>
            </a:extLst>
          </p:cNvPr>
          <p:cNvSpPr>
            <a:spLocks noGrp="1"/>
          </p:cNvSpPr>
          <p:nvPr>
            <p:ph idx="1"/>
          </p:nvPr>
        </p:nvSpPr>
        <p:spPr/>
        <p:txBody>
          <a:bodyPr/>
          <a:lstStyle/>
          <a:p>
            <a:pPr marL="0" indent="0">
              <a:buNone/>
            </a:pPr>
            <a:endParaRPr lang="en-US" dirty="0"/>
          </a:p>
          <a:p>
            <a:pPr lvl="1"/>
            <a:r>
              <a:rPr lang="en-US" dirty="0"/>
              <a:t>The US Constitution calls for the reapportionment of the 435 House districts among the states based on population after each decennial census</a:t>
            </a:r>
          </a:p>
          <a:p>
            <a:pPr lvl="1"/>
            <a:r>
              <a:rPr lang="en-US" dirty="0"/>
              <a:t>In the past two census, Georgia has gained three House seats</a:t>
            </a:r>
          </a:p>
          <a:p>
            <a:pPr lvl="1"/>
            <a:r>
              <a:rPr lang="en-US" dirty="0"/>
              <a:t>This time Georgia neither gains or loses any seats</a:t>
            </a:r>
          </a:p>
        </p:txBody>
      </p:sp>
      <p:sp>
        <p:nvSpPr>
          <p:cNvPr id="3" name="Title 2">
            <a:extLst>
              <a:ext uri="{FF2B5EF4-FFF2-40B4-BE49-F238E27FC236}">
                <a16:creationId xmlns:a16="http://schemas.microsoft.com/office/drawing/2014/main" id="{30BC2544-6EF3-42B4-A0B4-823002D1873B}"/>
              </a:ext>
            </a:extLst>
          </p:cNvPr>
          <p:cNvSpPr>
            <a:spLocks noGrp="1"/>
          </p:cNvSpPr>
          <p:nvPr>
            <p:ph type="title"/>
          </p:nvPr>
        </p:nvSpPr>
        <p:spPr/>
        <p:txBody>
          <a:bodyPr/>
          <a:lstStyle/>
          <a:p>
            <a:r>
              <a:rPr lang="en-US" dirty="0"/>
              <a:t>Reapportionment</a:t>
            </a:r>
          </a:p>
        </p:txBody>
      </p:sp>
    </p:spTree>
    <p:extLst>
      <p:ext uri="{BB962C8B-B14F-4D97-AF65-F5344CB8AC3E}">
        <p14:creationId xmlns:p14="http://schemas.microsoft.com/office/powerpoint/2010/main" val="1371223862"/>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95DA1-7550-45A7-BBA2-AF5D4AEDEF04}"/>
              </a:ext>
            </a:extLst>
          </p:cNvPr>
          <p:cNvSpPr>
            <a:spLocks noGrp="1"/>
          </p:cNvSpPr>
          <p:nvPr>
            <p:ph idx="1"/>
          </p:nvPr>
        </p:nvSpPr>
        <p:spPr/>
        <p:txBody>
          <a:bodyPr/>
          <a:lstStyle/>
          <a:p>
            <a:r>
              <a:rPr lang="en-US" dirty="0"/>
              <a:t>Who</a:t>
            </a:r>
          </a:p>
          <a:p>
            <a:pPr lvl="1"/>
            <a:r>
              <a:rPr lang="en-US" dirty="0"/>
              <a:t>It is up to the states how they redraw district maps</a:t>
            </a:r>
          </a:p>
          <a:p>
            <a:pPr lvl="1"/>
            <a:r>
              <a:rPr lang="en-US" dirty="0"/>
              <a:t>In Georgia, the legislature draws the maps</a:t>
            </a:r>
          </a:p>
          <a:p>
            <a:pPr lvl="2"/>
            <a:r>
              <a:rPr lang="en-US" dirty="0"/>
              <a:t>House committee is the Legislative and Congressional Reapportionment Committee</a:t>
            </a:r>
          </a:p>
          <a:p>
            <a:pPr lvl="2"/>
            <a:r>
              <a:rPr lang="en-US" dirty="0"/>
              <a:t>Senate committee is the Reapportionment and Redistricting Committee</a:t>
            </a:r>
          </a:p>
          <a:p>
            <a:pPr lvl="2"/>
            <a:r>
              <a:rPr lang="en-US" dirty="0">
                <a:hlinkClick r:id="rId2"/>
              </a:rPr>
              <a:t>https://www.legis.ga.gov/joint-office/reapportionment</a:t>
            </a:r>
            <a:endParaRPr lang="en-US" dirty="0"/>
          </a:p>
          <a:p>
            <a:pPr lvl="1"/>
            <a:endParaRPr lang="en-US" dirty="0"/>
          </a:p>
        </p:txBody>
      </p:sp>
      <p:sp>
        <p:nvSpPr>
          <p:cNvPr id="3" name="Title 2">
            <a:extLst>
              <a:ext uri="{FF2B5EF4-FFF2-40B4-BE49-F238E27FC236}">
                <a16:creationId xmlns:a16="http://schemas.microsoft.com/office/drawing/2014/main" id="{30BC2544-6EF3-42B4-A0B4-823002D1873B}"/>
              </a:ext>
            </a:extLst>
          </p:cNvPr>
          <p:cNvSpPr>
            <a:spLocks noGrp="1"/>
          </p:cNvSpPr>
          <p:nvPr>
            <p:ph type="title"/>
          </p:nvPr>
        </p:nvSpPr>
        <p:spPr/>
        <p:txBody>
          <a:bodyPr/>
          <a:lstStyle/>
          <a:p>
            <a:r>
              <a:rPr lang="en-US" dirty="0"/>
              <a:t>Redistricting</a:t>
            </a:r>
          </a:p>
        </p:txBody>
      </p:sp>
    </p:spTree>
    <p:extLst>
      <p:ext uri="{BB962C8B-B14F-4D97-AF65-F5344CB8AC3E}">
        <p14:creationId xmlns:p14="http://schemas.microsoft.com/office/powerpoint/2010/main" val="526556005"/>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95DA1-7550-45A7-BBA2-AF5D4AEDEF04}"/>
              </a:ext>
            </a:extLst>
          </p:cNvPr>
          <p:cNvSpPr>
            <a:spLocks noGrp="1"/>
          </p:cNvSpPr>
          <p:nvPr>
            <p:ph idx="1"/>
          </p:nvPr>
        </p:nvSpPr>
        <p:spPr/>
        <p:txBody>
          <a:bodyPr/>
          <a:lstStyle/>
          <a:p>
            <a:r>
              <a:rPr lang="en-US" dirty="0"/>
              <a:t>What</a:t>
            </a:r>
          </a:p>
          <a:p>
            <a:pPr lvl="1"/>
            <a:r>
              <a:rPr lang="en-US" dirty="0"/>
              <a:t>Federal requirement of one person, one vote</a:t>
            </a:r>
          </a:p>
          <a:p>
            <a:pPr lvl="1"/>
            <a:r>
              <a:rPr lang="en-US" dirty="0"/>
              <a:t>Federal Voting Rights Act</a:t>
            </a:r>
          </a:p>
          <a:p>
            <a:pPr lvl="2"/>
            <a:r>
              <a:rPr lang="en-US" dirty="0"/>
              <a:t>First time since Voting Rights Act passed in 1965 that Georgia will not submit maps to Justice Department for approval</a:t>
            </a:r>
          </a:p>
          <a:p>
            <a:pPr lvl="1"/>
            <a:r>
              <a:rPr lang="en-US" dirty="0"/>
              <a:t>State constitutional requirement state legislative districts must be contiguous</a:t>
            </a:r>
          </a:p>
        </p:txBody>
      </p:sp>
      <p:sp>
        <p:nvSpPr>
          <p:cNvPr id="3" name="Title 2">
            <a:extLst>
              <a:ext uri="{FF2B5EF4-FFF2-40B4-BE49-F238E27FC236}">
                <a16:creationId xmlns:a16="http://schemas.microsoft.com/office/drawing/2014/main" id="{30BC2544-6EF3-42B4-A0B4-823002D1873B}"/>
              </a:ext>
            </a:extLst>
          </p:cNvPr>
          <p:cNvSpPr>
            <a:spLocks noGrp="1"/>
          </p:cNvSpPr>
          <p:nvPr>
            <p:ph type="title"/>
          </p:nvPr>
        </p:nvSpPr>
        <p:spPr/>
        <p:txBody>
          <a:bodyPr/>
          <a:lstStyle/>
          <a:p>
            <a:r>
              <a:rPr lang="en-US" dirty="0"/>
              <a:t>Redistricting</a:t>
            </a:r>
          </a:p>
        </p:txBody>
      </p:sp>
    </p:spTree>
    <p:extLst>
      <p:ext uri="{BB962C8B-B14F-4D97-AF65-F5344CB8AC3E}">
        <p14:creationId xmlns:p14="http://schemas.microsoft.com/office/powerpoint/2010/main" val="3711671794"/>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95DA1-7550-45A7-BBA2-AF5D4AEDEF04}"/>
              </a:ext>
            </a:extLst>
          </p:cNvPr>
          <p:cNvSpPr>
            <a:spLocks noGrp="1"/>
          </p:cNvSpPr>
          <p:nvPr>
            <p:ph idx="1"/>
          </p:nvPr>
        </p:nvSpPr>
        <p:spPr/>
        <p:txBody>
          <a:bodyPr/>
          <a:lstStyle/>
          <a:p>
            <a:r>
              <a:rPr lang="en-US" dirty="0"/>
              <a:t>When</a:t>
            </a:r>
          </a:p>
          <a:p>
            <a:pPr lvl="1"/>
            <a:r>
              <a:rPr lang="en-US" dirty="0"/>
              <a:t>Anticipate the Census Bureau will release final numbers in late September</a:t>
            </a:r>
          </a:p>
          <a:p>
            <a:pPr lvl="1"/>
            <a:r>
              <a:rPr lang="en-US" dirty="0"/>
              <a:t>Then the Governor will call a special session of the legislature solely for the purpose of redrawing maps</a:t>
            </a:r>
          </a:p>
          <a:p>
            <a:pPr lvl="1"/>
            <a:r>
              <a:rPr lang="en-US" dirty="0"/>
              <a:t>The two committees held joint public hearings across the state in June and </a:t>
            </a:r>
            <a:r>
              <a:rPr lang="en-US"/>
              <a:t>july</a:t>
            </a:r>
            <a:endParaRPr lang="en-US" dirty="0"/>
          </a:p>
          <a:p>
            <a:pPr lvl="1"/>
            <a:endParaRPr lang="en-US" dirty="0"/>
          </a:p>
        </p:txBody>
      </p:sp>
      <p:sp>
        <p:nvSpPr>
          <p:cNvPr id="3" name="Title 2">
            <a:extLst>
              <a:ext uri="{FF2B5EF4-FFF2-40B4-BE49-F238E27FC236}">
                <a16:creationId xmlns:a16="http://schemas.microsoft.com/office/drawing/2014/main" id="{30BC2544-6EF3-42B4-A0B4-823002D1873B}"/>
              </a:ext>
            </a:extLst>
          </p:cNvPr>
          <p:cNvSpPr>
            <a:spLocks noGrp="1"/>
          </p:cNvSpPr>
          <p:nvPr>
            <p:ph type="title"/>
          </p:nvPr>
        </p:nvSpPr>
        <p:spPr/>
        <p:txBody>
          <a:bodyPr/>
          <a:lstStyle/>
          <a:p>
            <a:r>
              <a:rPr lang="en-US" dirty="0"/>
              <a:t>Redistricting</a:t>
            </a:r>
          </a:p>
        </p:txBody>
      </p:sp>
    </p:spTree>
    <p:extLst>
      <p:ext uri="{BB962C8B-B14F-4D97-AF65-F5344CB8AC3E}">
        <p14:creationId xmlns:p14="http://schemas.microsoft.com/office/powerpoint/2010/main" val="1768970419"/>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are potentially lots of changes for your employees in how, when and where they will vote in the next election. Watch for announcements from local elections board</a:t>
            </a:r>
          </a:p>
          <a:p>
            <a:r>
              <a:rPr lang="en-US" dirty="0"/>
              <a:t>Monitor and give your input on how maps are drawn in this upcoming special session this fall</a:t>
            </a:r>
          </a:p>
        </p:txBody>
      </p:sp>
      <p:sp>
        <p:nvSpPr>
          <p:cNvPr id="3" name="Title 2"/>
          <p:cNvSpPr>
            <a:spLocks noGrp="1"/>
          </p:cNvSpPr>
          <p:nvPr>
            <p:ph type="title"/>
          </p:nvPr>
        </p:nvSpPr>
        <p:spPr/>
        <p:txBody>
          <a:bodyPr/>
          <a:lstStyle/>
          <a:p>
            <a:r>
              <a:rPr lang="en-US" dirty="0"/>
              <a:t>Take Away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br>
              <a:rPr lang="en-US" dirty="0"/>
            </a:br>
            <a:r>
              <a:rPr lang="en-US" sz="3200" dirty="0"/>
              <a:t>PowerPoint can be downloaded at www.enochtarver.com</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9E61CB-4DE4-44B0-AF27-E67725ACCD16}"/>
              </a:ext>
            </a:extLst>
          </p:cNvPr>
          <p:cNvSpPr>
            <a:spLocks noGrp="1"/>
          </p:cNvSpPr>
          <p:nvPr>
            <p:ph idx="1"/>
          </p:nvPr>
        </p:nvSpPr>
        <p:spPr/>
        <p:txBody>
          <a:bodyPr/>
          <a:lstStyle/>
          <a:p>
            <a:r>
              <a:rPr lang="en-US" dirty="0"/>
              <a:t>For past 15+ years Georgia has had some of the most progressive voting rules in the country</a:t>
            </a:r>
          </a:p>
          <a:p>
            <a:r>
              <a:rPr lang="en-US" dirty="0"/>
              <a:t>2005 newly-elected Republican majority passed HB 244</a:t>
            </a:r>
          </a:p>
          <a:p>
            <a:pPr lvl="1"/>
            <a:r>
              <a:rPr lang="en-US" dirty="0"/>
              <a:t>Added photo ID requirement for in-person voting</a:t>
            </a:r>
          </a:p>
          <a:p>
            <a:pPr lvl="1"/>
            <a:r>
              <a:rPr lang="en-US" dirty="0"/>
              <a:t>Allowed for vote by mail without excuse and without identification.</a:t>
            </a:r>
          </a:p>
          <a:p>
            <a:r>
              <a:rPr lang="en-US" dirty="0"/>
              <a:t>Democrats strongly opposed as ripe for abuse</a:t>
            </a:r>
          </a:p>
        </p:txBody>
      </p:sp>
      <p:sp>
        <p:nvSpPr>
          <p:cNvPr id="3" name="Title 2">
            <a:extLst>
              <a:ext uri="{FF2B5EF4-FFF2-40B4-BE49-F238E27FC236}">
                <a16:creationId xmlns:a16="http://schemas.microsoft.com/office/drawing/2014/main" id="{3A3EB90E-3683-463A-A1ED-3C44B52CB377}"/>
              </a:ext>
            </a:extLst>
          </p:cNvPr>
          <p:cNvSpPr>
            <a:spLocks noGrp="1"/>
          </p:cNvSpPr>
          <p:nvPr>
            <p:ph type="title"/>
          </p:nvPr>
        </p:nvSpPr>
        <p:spPr/>
        <p:txBody>
          <a:bodyPr/>
          <a:lstStyle/>
          <a:p>
            <a:r>
              <a:rPr lang="en-US" dirty="0"/>
              <a:t>Some History</a:t>
            </a:r>
          </a:p>
        </p:txBody>
      </p:sp>
    </p:spTree>
    <p:extLst>
      <p:ext uri="{BB962C8B-B14F-4D97-AF65-F5344CB8AC3E}">
        <p14:creationId xmlns:p14="http://schemas.microsoft.com/office/powerpoint/2010/main" val="1943349831"/>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42A775-E37C-4F9C-BBE8-244A24DF3B68}"/>
              </a:ext>
            </a:extLst>
          </p:cNvPr>
          <p:cNvSpPr>
            <a:spLocks noGrp="1"/>
          </p:cNvSpPr>
          <p:nvPr>
            <p:ph idx="1"/>
          </p:nvPr>
        </p:nvSpPr>
        <p:spPr/>
        <p:txBody>
          <a:bodyPr/>
          <a:lstStyle/>
          <a:p>
            <a:r>
              <a:rPr lang="en-US" dirty="0"/>
              <a:t>In 2011 the State Legislature:</a:t>
            </a:r>
          </a:p>
          <a:p>
            <a:pPr lvl="1"/>
            <a:r>
              <a:rPr lang="en-US" dirty="0"/>
              <a:t>Standardized early voting to 16-day period</a:t>
            </a:r>
          </a:p>
          <a:p>
            <a:pPr lvl="1"/>
            <a:r>
              <a:rPr lang="en-US" dirty="0"/>
              <a:t>Created mandatory Saturday voting from 9:00 a.m. to 4:00 p.m.</a:t>
            </a:r>
          </a:p>
          <a:p>
            <a:pPr lvl="1"/>
            <a:r>
              <a:rPr lang="en-US" dirty="0"/>
              <a:t>Allowed counties to add additional voting hours and locations</a:t>
            </a:r>
          </a:p>
        </p:txBody>
      </p:sp>
      <p:sp>
        <p:nvSpPr>
          <p:cNvPr id="3" name="Title 2">
            <a:extLst>
              <a:ext uri="{FF2B5EF4-FFF2-40B4-BE49-F238E27FC236}">
                <a16:creationId xmlns:a16="http://schemas.microsoft.com/office/drawing/2014/main" id="{BF327396-6CEB-4EFB-A57E-CAA4312C986F}"/>
              </a:ext>
            </a:extLst>
          </p:cNvPr>
          <p:cNvSpPr>
            <a:spLocks noGrp="1"/>
          </p:cNvSpPr>
          <p:nvPr>
            <p:ph type="title"/>
          </p:nvPr>
        </p:nvSpPr>
        <p:spPr/>
        <p:txBody>
          <a:bodyPr/>
          <a:lstStyle/>
          <a:p>
            <a:r>
              <a:rPr lang="en-US" dirty="0"/>
              <a:t>Some History</a:t>
            </a:r>
          </a:p>
        </p:txBody>
      </p:sp>
    </p:spTree>
    <p:extLst>
      <p:ext uri="{BB962C8B-B14F-4D97-AF65-F5344CB8AC3E}">
        <p14:creationId xmlns:p14="http://schemas.microsoft.com/office/powerpoint/2010/main" val="2801636968"/>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42A775-E37C-4F9C-BBE8-244A24DF3B68}"/>
              </a:ext>
            </a:extLst>
          </p:cNvPr>
          <p:cNvSpPr>
            <a:spLocks noGrp="1"/>
          </p:cNvSpPr>
          <p:nvPr>
            <p:ph idx="1"/>
          </p:nvPr>
        </p:nvSpPr>
        <p:spPr/>
        <p:txBody>
          <a:bodyPr/>
          <a:lstStyle/>
          <a:p>
            <a:r>
              <a:rPr lang="en-US" dirty="0"/>
              <a:t>2016 Secretary of State Brian Kemp works with Dept. of Driver Services (DDS) and state Attorney General’s office to create “opt-out” voter registration with driver’s license application or renewal</a:t>
            </a:r>
          </a:p>
          <a:p>
            <a:r>
              <a:rPr lang="en-US" dirty="0"/>
              <a:t>Voter registration shot up dramatically to 7.6 million in October, 2020; 5 million processed through DDS</a:t>
            </a:r>
          </a:p>
        </p:txBody>
      </p:sp>
      <p:sp>
        <p:nvSpPr>
          <p:cNvPr id="3" name="Title 2">
            <a:extLst>
              <a:ext uri="{FF2B5EF4-FFF2-40B4-BE49-F238E27FC236}">
                <a16:creationId xmlns:a16="http://schemas.microsoft.com/office/drawing/2014/main" id="{BF327396-6CEB-4EFB-A57E-CAA4312C986F}"/>
              </a:ext>
            </a:extLst>
          </p:cNvPr>
          <p:cNvSpPr>
            <a:spLocks noGrp="1"/>
          </p:cNvSpPr>
          <p:nvPr>
            <p:ph type="title"/>
          </p:nvPr>
        </p:nvSpPr>
        <p:spPr/>
        <p:txBody>
          <a:bodyPr/>
          <a:lstStyle/>
          <a:p>
            <a:r>
              <a:rPr lang="en-US" dirty="0"/>
              <a:t>Some History</a:t>
            </a:r>
          </a:p>
        </p:txBody>
      </p:sp>
    </p:spTree>
    <p:extLst>
      <p:ext uri="{BB962C8B-B14F-4D97-AF65-F5344CB8AC3E}">
        <p14:creationId xmlns:p14="http://schemas.microsoft.com/office/powerpoint/2010/main" val="315882345"/>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42A775-E37C-4F9C-BBE8-244A24DF3B68}"/>
              </a:ext>
            </a:extLst>
          </p:cNvPr>
          <p:cNvSpPr>
            <a:spLocks noGrp="1"/>
          </p:cNvSpPr>
          <p:nvPr>
            <p:ph idx="1"/>
          </p:nvPr>
        </p:nvSpPr>
        <p:spPr/>
        <p:txBody>
          <a:bodyPr/>
          <a:lstStyle/>
          <a:p>
            <a:r>
              <a:rPr lang="en-US" dirty="0"/>
              <a:t>2020 State Election Board authorizes drop Boxes in the face of the pandemic</a:t>
            </a:r>
          </a:p>
          <a:p>
            <a:pPr lvl="1"/>
            <a:r>
              <a:rPr lang="en-US" dirty="0"/>
              <a:t>Secretary of State’s office provided the boxes to counties who requested them</a:t>
            </a:r>
          </a:p>
          <a:p>
            <a:pPr lvl="1"/>
            <a:r>
              <a:rPr lang="en-US" dirty="0"/>
              <a:t>Had to be located on county property</a:t>
            </a:r>
          </a:p>
          <a:p>
            <a:pPr lvl="1"/>
            <a:r>
              <a:rPr lang="en-US" dirty="0"/>
              <a:t>Had to be immoveable, lighted and 24-hr video surveillance </a:t>
            </a:r>
          </a:p>
        </p:txBody>
      </p:sp>
      <p:sp>
        <p:nvSpPr>
          <p:cNvPr id="3" name="Title 2">
            <a:extLst>
              <a:ext uri="{FF2B5EF4-FFF2-40B4-BE49-F238E27FC236}">
                <a16:creationId xmlns:a16="http://schemas.microsoft.com/office/drawing/2014/main" id="{BF327396-6CEB-4EFB-A57E-CAA4312C986F}"/>
              </a:ext>
            </a:extLst>
          </p:cNvPr>
          <p:cNvSpPr>
            <a:spLocks noGrp="1"/>
          </p:cNvSpPr>
          <p:nvPr>
            <p:ph type="title"/>
          </p:nvPr>
        </p:nvSpPr>
        <p:spPr/>
        <p:txBody>
          <a:bodyPr/>
          <a:lstStyle/>
          <a:p>
            <a:r>
              <a:rPr lang="en-US" dirty="0"/>
              <a:t>Some History</a:t>
            </a:r>
          </a:p>
        </p:txBody>
      </p:sp>
    </p:spTree>
    <p:extLst>
      <p:ext uri="{BB962C8B-B14F-4D97-AF65-F5344CB8AC3E}">
        <p14:creationId xmlns:p14="http://schemas.microsoft.com/office/powerpoint/2010/main" val="3061449421"/>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There were 25 bills introduced in the 2021 legislative session addressing voting</a:t>
            </a:r>
          </a:p>
          <a:p>
            <a:r>
              <a:rPr lang="en-US" dirty="0"/>
              <a:t>Senate Bill 202 is the bill addressing voting reform that ultimately became law</a:t>
            </a:r>
          </a:p>
          <a:p>
            <a:r>
              <a:rPr lang="en-US" dirty="0"/>
              <a:t>98 pages long, we will cover the big points</a:t>
            </a:r>
          </a:p>
          <a:p>
            <a:r>
              <a:rPr lang="en-US" dirty="0"/>
              <a:t>Named the “Election Integrity Act of 2021”</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416193260"/>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Absentee Voting</a:t>
            </a:r>
          </a:p>
          <a:p>
            <a:pPr lvl="1"/>
            <a:r>
              <a:rPr lang="en-US" sz="2400" dirty="0"/>
              <a:t>1.3 million Georgians used absentee voting in last November’s general election</a:t>
            </a:r>
          </a:p>
          <a:p>
            <a:pPr lvl="1"/>
            <a:r>
              <a:rPr lang="en-US" sz="2400" dirty="0"/>
              <a:t>Over 65, military, disabled or living overseas can still make one request for absentee ballots through whole election cycle</a:t>
            </a:r>
          </a:p>
          <a:p>
            <a:pPr lvl="1"/>
            <a:r>
              <a:rPr lang="en-US" sz="2400" dirty="0"/>
              <a:t>Everyone else will have to request a separate ballot for each election</a:t>
            </a:r>
          </a:p>
          <a:p>
            <a:pPr lvl="1"/>
            <a:r>
              <a:rPr lang="en-US" sz="2400" dirty="0"/>
              <a:t>Time to request absentee ballot cut by more than half from 180 days (about 25 weeks) to 11 weeks</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3940546786"/>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ECC10-8113-4EF6-AF3C-2E2D796D4209}"/>
              </a:ext>
            </a:extLst>
          </p:cNvPr>
          <p:cNvSpPr>
            <a:spLocks noGrp="1"/>
          </p:cNvSpPr>
          <p:nvPr>
            <p:ph idx="1"/>
          </p:nvPr>
        </p:nvSpPr>
        <p:spPr/>
        <p:txBody>
          <a:bodyPr/>
          <a:lstStyle/>
          <a:p>
            <a:r>
              <a:rPr lang="en-US" dirty="0"/>
              <a:t>Absentee Voting</a:t>
            </a:r>
          </a:p>
          <a:p>
            <a:pPr lvl="1"/>
            <a:r>
              <a:rPr lang="en-US" dirty="0"/>
              <a:t>Deadline to submit application moved back a week to two Fridays before the election date</a:t>
            </a:r>
          </a:p>
          <a:p>
            <a:pPr lvl="1"/>
            <a:r>
              <a:rPr lang="en-US" dirty="0"/>
              <a:t>Absentee ballots will get mailed out starting four weeks before the election, about three weeks later than before</a:t>
            </a:r>
          </a:p>
          <a:p>
            <a:pPr lvl="1"/>
            <a:r>
              <a:rPr lang="en-US" dirty="0"/>
              <a:t>Must provide driver’s license number, state ID number or copy of acceptable voter ID to request or return an absentee ballot</a:t>
            </a:r>
          </a:p>
        </p:txBody>
      </p:sp>
      <p:sp>
        <p:nvSpPr>
          <p:cNvPr id="3" name="Title 2">
            <a:extLst>
              <a:ext uri="{FF2B5EF4-FFF2-40B4-BE49-F238E27FC236}">
                <a16:creationId xmlns:a16="http://schemas.microsoft.com/office/drawing/2014/main" id="{675352CB-AC43-4FB6-ADC5-2C7DF76967A2}"/>
              </a:ext>
            </a:extLst>
          </p:cNvPr>
          <p:cNvSpPr>
            <a:spLocks noGrp="1"/>
          </p:cNvSpPr>
          <p:nvPr>
            <p:ph type="title"/>
          </p:nvPr>
        </p:nvSpPr>
        <p:spPr/>
        <p:txBody>
          <a:bodyPr/>
          <a:lstStyle/>
          <a:p>
            <a:r>
              <a:rPr lang="en-US" dirty="0"/>
              <a:t>SB 202: What Does It Do?</a:t>
            </a:r>
          </a:p>
        </p:txBody>
      </p:sp>
    </p:spTree>
    <p:extLst>
      <p:ext uri="{BB962C8B-B14F-4D97-AF65-F5344CB8AC3E}">
        <p14:creationId xmlns:p14="http://schemas.microsoft.com/office/powerpoint/2010/main" val="3918167744"/>
      </p:ext>
    </p:extLst>
  </p:cSld>
  <p:clrMapOvr>
    <a:masterClrMapping/>
  </p:clrMapOvr>
  <p:transition spd="med">
    <p:fade thruBlk="1"/>
  </p:transition>
</p:sld>
</file>

<file path=ppt/theme/theme1.xml><?xml version="1.0" encoding="utf-8"?>
<a:theme xmlns:a="http://schemas.openxmlformats.org/drawingml/2006/main" name="EnochLaw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5B06EB5309F428B6926E38928C4D5" ma:contentTypeVersion="13" ma:contentTypeDescription="Create a new document." ma:contentTypeScope="" ma:versionID="a1531ef9c61108253da1151db9033375">
  <xsd:schema xmlns:xsd="http://www.w3.org/2001/XMLSchema" xmlns:xs="http://www.w3.org/2001/XMLSchema" xmlns:p="http://schemas.microsoft.com/office/2006/metadata/properties" xmlns:ns2="16d8a9dd-a589-4619-8d6e-dee8bdec36f3" xmlns:ns3="48308ff9-af1d-4788-b035-c0604b08db22" targetNamespace="http://schemas.microsoft.com/office/2006/metadata/properties" ma:root="true" ma:fieldsID="9cd0fa42fa2b88b8937caf8b660f6447" ns2:_="" ns3:_="">
    <xsd:import namespace="16d8a9dd-a589-4619-8d6e-dee8bdec36f3"/>
    <xsd:import namespace="48308ff9-af1d-4788-b035-c0604b08db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8a9dd-a589-4619-8d6e-dee8bdec36f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308ff9-af1d-4788-b035-c0604b08db2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E25B04-4D12-4C9E-9336-82AB4448E9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d8a9dd-a589-4619-8d6e-dee8bdec36f3"/>
    <ds:schemaRef ds:uri="48308ff9-af1d-4788-b035-c0604b08db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45EE0B-1C2B-420B-8B91-C40571B195B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9A77BB5-227C-4871-83F1-7D54F8408D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EnochLawTemplate</Template>
  <TotalTime>2007</TotalTime>
  <Words>1342</Words>
  <Application>Microsoft Office PowerPoint</Application>
  <PresentationFormat>On-screen Show (4:3)</PresentationFormat>
  <Paragraphs>131</Paragraphs>
  <Slides>26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Constantia</vt:lpstr>
      <vt:lpstr>Calibri</vt:lpstr>
      <vt:lpstr>Franklin Gothic Medium Cond</vt:lpstr>
      <vt:lpstr>Arial</vt:lpstr>
      <vt:lpstr>Georgia</vt:lpstr>
      <vt:lpstr>Narkisim</vt:lpstr>
      <vt:lpstr>Wingdings</vt:lpstr>
      <vt:lpstr>EnochLawTemplate</vt:lpstr>
      <vt:lpstr>What’s Coming? Georgia’s New Election Law and Redistricting</vt:lpstr>
      <vt:lpstr>What is Today About?</vt:lpstr>
      <vt:lpstr>Some History</vt:lpstr>
      <vt:lpstr>Some History</vt:lpstr>
      <vt:lpstr>Some History</vt:lpstr>
      <vt:lpstr>Some History</vt:lpstr>
      <vt:lpstr>SB 202: What Does It Do?</vt:lpstr>
      <vt:lpstr>SB 202: What Does It Do?</vt:lpstr>
      <vt:lpstr>SB 202: What Does It Do?</vt:lpstr>
      <vt:lpstr>SB 202: What Does It Do?</vt:lpstr>
      <vt:lpstr>SB 202: What Does It Do?</vt:lpstr>
      <vt:lpstr>SB 202: What Does It Do?</vt:lpstr>
      <vt:lpstr>SB 202: What Does It Do?</vt:lpstr>
      <vt:lpstr>SB 202: What Does It Do?</vt:lpstr>
      <vt:lpstr>SB 202: What Does It Do?</vt:lpstr>
      <vt:lpstr>SB 202: What Does It Do?</vt:lpstr>
      <vt:lpstr>SB 202: What Does It Do?</vt:lpstr>
      <vt:lpstr>SB 202: What Does It Do?</vt:lpstr>
      <vt:lpstr>SB 202: What Does It Do?</vt:lpstr>
      <vt:lpstr>SB 202: What Does It Do?</vt:lpstr>
      <vt:lpstr>Reapportionment</vt:lpstr>
      <vt:lpstr>Redistricting</vt:lpstr>
      <vt:lpstr>Redistricting</vt:lpstr>
      <vt:lpstr>Redistricting</vt:lpstr>
      <vt:lpstr>Take Away</vt:lpstr>
      <vt:lpstr>Questions? PowerPoint can be downloaded at www.enochtarver.com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 Enoch</dc:creator>
  <cp:lastModifiedBy>Ed Enoch</cp:lastModifiedBy>
  <cp:revision>50</cp:revision>
  <dcterms:created xsi:type="dcterms:W3CDTF">2011-09-20T02:16:00Z</dcterms:created>
  <dcterms:modified xsi:type="dcterms:W3CDTF">2021-09-20T01:38:25Z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0x01010071B5B06EB5309F428B6926E38928C4D5</vt:lpwstr>
  </property>
</Properties>
</file>